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sldIdLst>
    <p:sldId id="256" r:id="rId2"/>
    <p:sldId id="257" r:id="rId3"/>
    <p:sldId id="315" r:id="rId4"/>
    <p:sldId id="258" r:id="rId5"/>
    <p:sldId id="259" r:id="rId6"/>
    <p:sldId id="261" r:id="rId7"/>
    <p:sldId id="318" r:id="rId8"/>
    <p:sldId id="262" r:id="rId9"/>
    <p:sldId id="319" r:id="rId10"/>
    <p:sldId id="320" r:id="rId11"/>
    <p:sldId id="266" r:id="rId12"/>
    <p:sldId id="267" r:id="rId13"/>
    <p:sldId id="268" r:id="rId14"/>
    <p:sldId id="269" r:id="rId15"/>
    <p:sldId id="316" r:id="rId16"/>
    <p:sldId id="301" r:id="rId17"/>
    <p:sldId id="302" r:id="rId18"/>
    <p:sldId id="304" r:id="rId19"/>
    <p:sldId id="321" r:id="rId20"/>
    <p:sldId id="322" r:id="rId21"/>
    <p:sldId id="271" r:id="rId22"/>
    <p:sldId id="273" r:id="rId23"/>
    <p:sldId id="272" r:id="rId24"/>
    <p:sldId id="305" r:id="rId25"/>
    <p:sldId id="307" r:id="rId26"/>
    <p:sldId id="306" r:id="rId27"/>
    <p:sldId id="313" r:id="rId28"/>
    <p:sldId id="310" r:id="rId29"/>
    <p:sldId id="309" r:id="rId30"/>
    <p:sldId id="294" r:id="rId31"/>
    <p:sldId id="295" r:id="rId32"/>
    <p:sldId id="296" r:id="rId33"/>
    <p:sldId id="297" r:id="rId34"/>
    <p:sldId id="298" r:id="rId35"/>
    <p:sldId id="299" r:id="rId36"/>
    <p:sldId id="300" r:id="rId37"/>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2475"/>
    <a:srgbClr val="5E0573"/>
    <a:srgbClr val="5A056E"/>
    <a:srgbClr val="D2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27"/>
    <p:restoredTop sz="31003"/>
  </p:normalViewPr>
  <p:slideViewPr>
    <p:cSldViewPr snapToGrid="0">
      <p:cViewPr varScale="1">
        <p:scale>
          <a:sx n="30" d="100"/>
          <a:sy n="30" d="100"/>
        </p:scale>
        <p:origin x="3872" y="184"/>
      </p:cViewPr>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hyperlink" Target="https://resources-covid19canada.hub.arcgis.com/datasets/covid19canada::provincial-daily-totals/explore" TargetMode="External"/><Relationship Id="rId4" Type="http://schemas.openxmlformats.org/officeDocument/2006/relationships/image" Target="../media/image17.jp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hyperlink" Target="https://resources-covid19canada.hub.arcgis.com/datasets/covid19canada::provincial-daily-totals/explore" TargetMode="External"/><Relationship Id="rId4" Type="http://schemas.openxmlformats.org/officeDocument/2006/relationships/image" Target="../media/image17.jp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21525-525D-8743-B87A-2900BD6975C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DE7E40E2-2E89-0048-BF7E-545294E736F1}">
      <dgm:prSet custT="1"/>
      <dgm:spPr>
        <a:solidFill>
          <a:srgbClr val="7030A0"/>
        </a:solidFill>
        <a:ln>
          <a:solidFill>
            <a:schemeClr val="accent1"/>
          </a:solidFill>
        </a:ln>
      </dgm:spPr>
      <dgm:t>
        <a:bodyPr/>
        <a:lstStyle/>
        <a:p>
          <a:r>
            <a:rPr lang="en-CA" sz="2200" dirty="0">
              <a:latin typeface="Times New Roman" panose="02020603050405020304" pitchFamily="18" charset="0"/>
              <a:cs typeface="Times New Roman" panose="02020603050405020304" pitchFamily="18" charset="0"/>
            </a:rPr>
            <a:t>Research and collect real-world historical COVID-19 dataset of Canada</a:t>
          </a:r>
          <a:r>
            <a:rPr lang="en-CA" sz="2200" dirty="0">
              <a:solidFill>
                <a:schemeClr val="bg1"/>
              </a:solidFill>
              <a:latin typeface="Times New Roman" panose="02020603050405020304" pitchFamily="18"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(Resouces-covid19 Canada)</a:t>
          </a:r>
          <a:r>
            <a:rPr lang="en-CA" sz="2200" dirty="0">
              <a:solidFill>
                <a:schemeClr val="bg1"/>
              </a:solidFill>
              <a:latin typeface="Times New Roman" panose="02020603050405020304" pitchFamily="18" charset="0"/>
              <a:cs typeface="Times New Roman" panose="02020603050405020304" pitchFamily="18" charset="0"/>
            </a:rPr>
            <a:t> </a:t>
          </a:r>
          <a:r>
            <a:rPr lang="en-CA" sz="2200" dirty="0">
              <a:latin typeface="Times New Roman" panose="02020603050405020304" pitchFamily="18" charset="0"/>
              <a:cs typeface="Times New Roman" panose="02020603050405020304" pitchFamily="18" charset="0"/>
            </a:rPr>
            <a:t>to implement a </a:t>
          </a:r>
          <a:r>
            <a:rPr lang="en-CA" sz="2200" b="1" dirty="0">
              <a:latin typeface="Times New Roman" panose="02020603050405020304" pitchFamily="18" charset="0"/>
              <a:cs typeface="Times New Roman" panose="02020603050405020304" pitchFamily="18" charset="0"/>
            </a:rPr>
            <a:t>Machine Learning model </a:t>
          </a:r>
          <a:r>
            <a:rPr lang="en-CA" sz="2200" dirty="0">
              <a:latin typeface="Times New Roman" panose="02020603050405020304" pitchFamily="18" charset="0"/>
              <a:cs typeface="Times New Roman" panose="02020603050405020304" pitchFamily="18" charset="0"/>
            </a:rPr>
            <a:t>to predict daily new infection cases.</a:t>
          </a:r>
        </a:p>
      </dgm:t>
    </dgm:pt>
    <dgm:pt modelId="{708D51E7-EE2D-DD4C-8382-E2C5C9CE90E8}" type="parTrans" cxnId="{D796AD20-C408-0F44-8EC5-80647C4AB307}">
      <dgm:prSet/>
      <dgm:spPr/>
      <dgm:t>
        <a:bodyPr/>
        <a:lstStyle/>
        <a:p>
          <a:endParaRPr lang="en-US"/>
        </a:p>
      </dgm:t>
    </dgm:pt>
    <dgm:pt modelId="{098A7464-C450-0041-94C0-518D2703EDB9}" type="sibTrans" cxnId="{D796AD20-C408-0F44-8EC5-80647C4AB307}">
      <dgm:prSet/>
      <dgm:spPr/>
      <dgm:t>
        <a:bodyPr/>
        <a:lstStyle/>
        <a:p>
          <a:endParaRPr lang="en-US"/>
        </a:p>
      </dgm:t>
    </dgm:pt>
    <dgm:pt modelId="{654D4BAE-B0DA-014E-9914-6F90936CBB6C}">
      <dgm:prSet custT="1"/>
      <dgm:spPr>
        <a:solidFill>
          <a:srgbClr val="7030A0"/>
        </a:solidFill>
      </dgm:spPr>
      <dgm:t>
        <a:bodyPr/>
        <a:lstStyle/>
        <a:p>
          <a:r>
            <a:rPr lang="en-CA" sz="2200" dirty="0">
              <a:latin typeface="Times New Roman" panose="02020603050405020304" pitchFamily="18" charset="0"/>
              <a:cs typeface="Times New Roman" panose="02020603050405020304" pitchFamily="18" charset="0"/>
            </a:rPr>
            <a:t>Analyze and collect the </a:t>
          </a:r>
          <a:r>
            <a:rPr lang="en-CA" sz="2200" b="1" dirty="0">
              <a:latin typeface="Times New Roman" panose="02020603050405020304" pitchFamily="18" charset="0"/>
              <a:cs typeface="Times New Roman" panose="02020603050405020304" pitchFamily="18" charset="0"/>
            </a:rPr>
            <a:t>correlation </a:t>
          </a:r>
          <a:r>
            <a:rPr lang="en-CA" sz="2200" dirty="0">
              <a:latin typeface="Times New Roman" panose="02020603050405020304" pitchFamily="18" charset="0"/>
              <a:cs typeface="Times New Roman" panose="02020603050405020304" pitchFamily="18" charset="0"/>
            </a:rPr>
            <a:t>between NPIs and infection rates.</a:t>
          </a:r>
        </a:p>
      </dgm:t>
    </dgm:pt>
    <dgm:pt modelId="{1C70AFDB-6F1D-F741-AFEC-6416E519152D}" type="parTrans" cxnId="{C61FF8F7-6913-0C41-A9AC-538DF5D7D99F}">
      <dgm:prSet/>
      <dgm:spPr/>
      <dgm:t>
        <a:bodyPr/>
        <a:lstStyle/>
        <a:p>
          <a:endParaRPr lang="en-US"/>
        </a:p>
      </dgm:t>
    </dgm:pt>
    <dgm:pt modelId="{F1C1FEFB-F428-7446-BA44-E464CB90A81A}" type="sibTrans" cxnId="{C61FF8F7-6913-0C41-A9AC-538DF5D7D99F}">
      <dgm:prSet/>
      <dgm:spPr/>
      <dgm:t>
        <a:bodyPr/>
        <a:lstStyle/>
        <a:p>
          <a:endParaRPr lang="en-US"/>
        </a:p>
      </dgm:t>
    </dgm:pt>
    <dgm:pt modelId="{4FA0027D-5D24-E042-BAA0-D07CCCDE5CDC}">
      <dgm:prSet custT="1"/>
      <dgm:spPr>
        <a:solidFill>
          <a:srgbClr val="7030A0"/>
        </a:solidFill>
      </dgm:spPr>
      <dgm:t>
        <a:bodyPr/>
        <a:lstStyle/>
        <a:p>
          <a:r>
            <a:rPr lang="en-CA" sz="2200" b="1" dirty="0">
              <a:latin typeface="Times New Roman" panose="02020603050405020304" pitchFamily="18" charset="0"/>
              <a:cs typeface="Times New Roman" panose="02020603050405020304" pitchFamily="18" charset="0"/>
            </a:rPr>
            <a:t>Integrate</a:t>
          </a:r>
          <a:r>
            <a:rPr lang="en-CA" sz="2200" dirty="0">
              <a:latin typeface="Times New Roman" panose="02020603050405020304" pitchFamily="18" charset="0"/>
              <a:cs typeface="Times New Roman" panose="02020603050405020304" pitchFamily="18" charset="0"/>
            </a:rPr>
            <a:t> the results above into the prototype between frontend and backend using React.Js, Python and MySQL .</a:t>
          </a:r>
          <a:endParaRPr lang="en-CA" sz="2900" dirty="0">
            <a:latin typeface="Times New Roman" panose="02020603050405020304" pitchFamily="18" charset="0"/>
            <a:cs typeface="Times New Roman" panose="02020603050405020304" pitchFamily="18" charset="0"/>
          </a:endParaRPr>
        </a:p>
      </dgm:t>
    </dgm:pt>
    <dgm:pt modelId="{FC9D29C5-3D48-7843-B7E7-26AD971954C2}" type="parTrans" cxnId="{2ABF0FA6-1DAC-6C4E-B6A5-941F01E368CB}">
      <dgm:prSet/>
      <dgm:spPr/>
      <dgm:t>
        <a:bodyPr/>
        <a:lstStyle/>
        <a:p>
          <a:endParaRPr lang="en-US"/>
        </a:p>
      </dgm:t>
    </dgm:pt>
    <dgm:pt modelId="{ACE20AB6-1FFB-6245-948C-EB6429476C1A}" type="sibTrans" cxnId="{2ABF0FA6-1DAC-6C4E-B6A5-941F01E368CB}">
      <dgm:prSet/>
      <dgm:spPr/>
      <dgm:t>
        <a:bodyPr/>
        <a:lstStyle/>
        <a:p>
          <a:endParaRPr lang="en-US"/>
        </a:p>
      </dgm:t>
    </dgm:pt>
    <dgm:pt modelId="{DCFBB1A6-06BD-434B-8C86-0FD27FAD224E}" type="pres">
      <dgm:prSet presAssocID="{31821525-525D-8743-B87A-2900BD6975CF}" presName="linearFlow" presStyleCnt="0">
        <dgm:presLayoutVars>
          <dgm:dir/>
          <dgm:resizeHandles val="exact"/>
        </dgm:presLayoutVars>
      </dgm:prSet>
      <dgm:spPr/>
    </dgm:pt>
    <dgm:pt modelId="{02C75FB0-83FE-DE40-AD0C-A863ED45DCF0}" type="pres">
      <dgm:prSet presAssocID="{DE7E40E2-2E89-0048-BF7E-545294E736F1}" presName="composite" presStyleCnt="0"/>
      <dgm:spPr/>
    </dgm:pt>
    <dgm:pt modelId="{FAF5F0D4-3C20-CD45-88E1-5BF5035DC5DA}" type="pres">
      <dgm:prSet presAssocID="{DE7E40E2-2E89-0048-BF7E-545294E736F1}" presName="imgShp" presStyleLbl="fgImgPlace1" presStyleIdx="0" presStyleCnt="3" custScaleX="78760" custScaleY="87787" custLinFactX="-24050" custLinFactNeighborX="-100000" custLinFactNeighborY="447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23763B61-321B-5D47-BC99-F93FB123E64D}" type="pres">
      <dgm:prSet presAssocID="{DE7E40E2-2E89-0048-BF7E-545294E736F1}" presName="txShp" presStyleLbl="node1" presStyleIdx="0" presStyleCnt="3" custScaleX="150207" custScaleY="126769">
        <dgm:presLayoutVars>
          <dgm:bulletEnabled val="1"/>
        </dgm:presLayoutVars>
      </dgm:prSet>
      <dgm:spPr/>
    </dgm:pt>
    <dgm:pt modelId="{056B9F17-755E-4546-911D-A0FB33844FB8}" type="pres">
      <dgm:prSet presAssocID="{098A7464-C450-0041-94C0-518D2703EDB9}" presName="spacing" presStyleCnt="0"/>
      <dgm:spPr/>
    </dgm:pt>
    <dgm:pt modelId="{CC89FD68-7419-034F-9C0A-3D2429CE68A6}" type="pres">
      <dgm:prSet presAssocID="{654D4BAE-B0DA-014E-9914-6F90936CBB6C}" presName="composite" presStyleCnt="0"/>
      <dgm:spPr/>
    </dgm:pt>
    <dgm:pt modelId="{0984B0CD-7740-784D-95AD-8F0E4AA3F51C}" type="pres">
      <dgm:prSet presAssocID="{654D4BAE-B0DA-014E-9914-6F90936CBB6C}" presName="imgShp" presStyleLbl="fgImgPlace1" presStyleIdx="1" presStyleCnt="3" custScaleX="84686" custScaleY="83348" custLinFactX="-32718" custLinFactNeighborX="-100000" custLinFactNeighborY="3289"/>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FF0201D6-0079-9146-9362-13B7B1C7F48C}" type="pres">
      <dgm:prSet presAssocID="{654D4BAE-B0DA-014E-9914-6F90936CBB6C}" presName="txShp" presStyleLbl="node1" presStyleIdx="1" presStyleCnt="3" custScaleX="149824" custScaleY="114049">
        <dgm:presLayoutVars>
          <dgm:bulletEnabled val="1"/>
        </dgm:presLayoutVars>
      </dgm:prSet>
      <dgm:spPr/>
    </dgm:pt>
    <dgm:pt modelId="{ADBD543F-4BAF-FB4D-8102-3D3D273B2AAA}" type="pres">
      <dgm:prSet presAssocID="{F1C1FEFB-F428-7446-BA44-E464CB90A81A}" presName="spacing" presStyleCnt="0"/>
      <dgm:spPr/>
    </dgm:pt>
    <dgm:pt modelId="{E12194B9-16D4-8A4D-9527-2CDBE9ACA60D}" type="pres">
      <dgm:prSet presAssocID="{4FA0027D-5D24-E042-BAA0-D07CCCDE5CDC}" presName="composite" presStyleCnt="0"/>
      <dgm:spPr/>
    </dgm:pt>
    <dgm:pt modelId="{5B9F94AC-8D87-7443-A159-A58D6577D724}" type="pres">
      <dgm:prSet presAssocID="{4FA0027D-5D24-E042-BAA0-D07CCCDE5CDC}" presName="imgShp" presStyleLbl="fgImgPlace1" presStyleIdx="2" presStyleCnt="3" custScaleX="89604" custScaleY="84609" custLinFactX="-19036" custLinFactNeighborX="-100000" custLinFactNeighborY="0"/>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37D10CB7-31A9-C149-8F45-E5026149DD3E}" type="pres">
      <dgm:prSet presAssocID="{4FA0027D-5D24-E042-BAA0-D07CCCDE5CDC}" presName="txShp" presStyleLbl="node1" presStyleIdx="2" presStyleCnt="3" custScaleX="150215" custScaleY="118911">
        <dgm:presLayoutVars>
          <dgm:bulletEnabled val="1"/>
        </dgm:presLayoutVars>
      </dgm:prSet>
      <dgm:spPr/>
    </dgm:pt>
  </dgm:ptLst>
  <dgm:cxnLst>
    <dgm:cxn modelId="{FB0B4A05-4312-E94A-8CF9-221574DD564E}" type="presOf" srcId="{DE7E40E2-2E89-0048-BF7E-545294E736F1}" destId="{23763B61-321B-5D47-BC99-F93FB123E64D}" srcOrd="0" destOrd="0" presId="urn:microsoft.com/office/officeart/2005/8/layout/vList3"/>
    <dgm:cxn modelId="{A35ED50F-207C-0248-B599-159061E78EA8}" type="presOf" srcId="{4FA0027D-5D24-E042-BAA0-D07CCCDE5CDC}" destId="{37D10CB7-31A9-C149-8F45-E5026149DD3E}" srcOrd="0" destOrd="0" presId="urn:microsoft.com/office/officeart/2005/8/layout/vList3"/>
    <dgm:cxn modelId="{63CB2318-B252-6048-B464-83E49E5B85A3}" type="presOf" srcId="{31821525-525D-8743-B87A-2900BD6975CF}" destId="{DCFBB1A6-06BD-434B-8C86-0FD27FAD224E}" srcOrd="0" destOrd="0" presId="urn:microsoft.com/office/officeart/2005/8/layout/vList3"/>
    <dgm:cxn modelId="{D796AD20-C408-0F44-8EC5-80647C4AB307}" srcId="{31821525-525D-8743-B87A-2900BD6975CF}" destId="{DE7E40E2-2E89-0048-BF7E-545294E736F1}" srcOrd="0" destOrd="0" parTransId="{708D51E7-EE2D-DD4C-8382-E2C5C9CE90E8}" sibTransId="{098A7464-C450-0041-94C0-518D2703EDB9}"/>
    <dgm:cxn modelId="{022FA190-C365-F34B-A66D-FE1C723DC125}" type="presOf" srcId="{654D4BAE-B0DA-014E-9914-6F90936CBB6C}" destId="{FF0201D6-0079-9146-9362-13B7B1C7F48C}" srcOrd="0" destOrd="0" presId="urn:microsoft.com/office/officeart/2005/8/layout/vList3"/>
    <dgm:cxn modelId="{2ABF0FA6-1DAC-6C4E-B6A5-941F01E368CB}" srcId="{31821525-525D-8743-B87A-2900BD6975CF}" destId="{4FA0027D-5D24-E042-BAA0-D07CCCDE5CDC}" srcOrd="2" destOrd="0" parTransId="{FC9D29C5-3D48-7843-B7E7-26AD971954C2}" sibTransId="{ACE20AB6-1FFB-6245-948C-EB6429476C1A}"/>
    <dgm:cxn modelId="{C61FF8F7-6913-0C41-A9AC-538DF5D7D99F}" srcId="{31821525-525D-8743-B87A-2900BD6975CF}" destId="{654D4BAE-B0DA-014E-9914-6F90936CBB6C}" srcOrd="1" destOrd="0" parTransId="{1C70AFDB-6F1D-F741-AFEC-6416E519152D}" sibTransId="{F1C1FEFB-F428-7446-BA44-E464CB90A81A}"/>
    <dgm:cxn modelId="{C5C1CF4C-80D2-644B-993D-BECC95822847}" type="presParOf" srcId="{DCFBB1A6-06BD-434B-8C86-0FD27FAD224E}" destId="{02C75FB0-83FE-DE40-AD0C-A863ED45DCF0}" srcOrd="0" destOrd="0" presId="urn:microsoft.com/office/officeart/2005/8/layout/vList3"/>
    <dgm:cxn modelId="{5BA2BAF8-5898-184A-BE5E-ECE4830E653B}" type="presParOf" srcId="{02C75FB0-83FE-DE40-AD0C-A863ED45DCF0}" destId="{FAF5F0D4-3C20-CD45-88E1-5BF5035DC5DA}" srcOrd="0" destOrd="0" presId="urn:microsoft.com/office/officeart/2005/8/layout/vList3"/>
    <dgm:cxn modelId="{0EB51ECE-9155-B240-957D-F69878D9C1B4}" type="presParOf" srcId="{02C75FB0-83FE-DE40-AD0C-A863ED45DCF0}" destId="{23763B61-321B-5D47-BC99-F93FB123E64D}" srcOrd="1" destOrd="0" presId="urn:microsoft.com/office/officeart/2005/8/layout/vList3"/>
    <dgm:cxn modelId="{17DDAE23-BBB5-9849-B7A8-662AFC9E6B31}" type="presParOf" srcId="{DCFBB1A6-06BD-434B-8C86-0FD27FAD224E}" destId="{056B9F17-755E-4546-911D-A0FB33844FB8}" srcOrd="1" destOrd="0" presId="urn:microsoft.com/office/officeart/2005/8/layout/vList3"/>
    <dgm:cxn modelId="{E4CD4596-929E-6748-8D88-27B479333D0B}" type="presParOf" srcId="{DCFBB1A6-06BD-434B-8C86-0FD27FAD224E}" destId="{CC89FD68-7419-034F-9C0A-3D2429CE68A6}" srcOrd="2" destOrd="0" presId="urn:microsoft.com/office/officeart/2005/8/layout/vList3"/>
    <dgm:cxn modelId="{A4B1EF57-D4D5-D04F-BCFF-21FCECB5A067}" type="presParOf" srcId="{CC89FD68-7419-034F-9C0A-3D2429CE68A6}" destId="{0984B0CD-7740-784D-95AD-8F0E4AA3F51C}" srcOrd="0" destOrd="0" presId="urn:microsoft.com/office/officeart/2005/8/layout/vList3"/>
    <dgm:cxn modelId="{F8D2CE19-E1CB-084B-BD30-9EC3D9CAB552}" type="presParOf" srcId="{CC89FD68-7419-034F-9C0A-3D2429CE68A6}" destId="{FF0201D6-0079-9146-9362-13B7B1C7F48C}" srcOrd="1" destOrd="0" presId="urn:microsoft.com/office/officeart/2005/8/layout/vList3"/>
    <dgm:cxn modelId="{176232B6-C187-7A4F-AF3B-F9E15E35D0A6}" type="presParOf" srcId="{DCFBB1A6-06BD-434B-8C86-0FD27FAD224E}" destId="{ADBD543F-4BAF-FB4D-8102-3D3D273B2AAA}" srcOrd="3" destOrd="0" presId="urn:microsoft.com/office/officeart/2005/8/layout/vList3"/>
    <dgm:cxn modelId="{E5BCF517-32AD-E346-999D-D87C863DB629}" type="presParOf" srcId="{DCFBB1A6-06BD-434B-8C86-0FD27FAD224E}" destId="{E12194B9-16D4-8A4D-9527-2CDBE9ACA60D}" srcOrd="4" destOrd="0" presId="urn:microsoft.com/office/officeart/2005/8/layout/vList3"/>
    <dgm:cxn modelId="{7E5B3F88-DC60-6640-B481-8BEC4ED3AA12}" type="presParOf" srcId="{E12194B9-16D4-8A4D-9527-2CDBE9ACA60D}" destId="{5B9F94AC-8D87-7443-A159-A58D6577D724}" srcOrd="0" destOrd="0" presId="urn:microsoft.com/office/officeart/2005/8/layout/vList3"/>
    <dgm:cxn modelId="{F1E44968-59ED-AE44-B054-7F86D1679DE9}" type="presParOf" srcId="{E12194B9-16D4-8A4D-9527-2CDBE9ACA60D}" destId="{37D10CB7-31A9-C149-8F45-E5026149DD3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96A7C-6D13-104E-A83B-F47AAE197BB1}" type="doc">
      <dgm:prSet loTypeId="urn:microsoft.com/office/officeart/2005/8/layout/vList5" loCatId="list" qsTypeId="urn:microsoft.com/office/officeart/2005/8/quickstyle/simple2" qsCatId="simple" csTypeId="urn:microsoft.com/office/officeart/2005/8/colors/accent5_2" csCatId="accent5" phldr="1"/>
      <dgm:spPr/>
      <dgm:t>
        <a:bodyPr/>
        <a:lstStyle/>
        <a:p>
          <a:endParaRPr lang="en-US"/>
        </a:p>
      </dgm:t>
    </dgm:pt>
    <dgm:pt modelId="{BFE58CBC-C0C9-B641-8BF2-5DE848147342}">
      <dgm:prSet phldrT="[Text]" custT="1"/>
      <dgm:spPr>
        <a:solidFill>
          <a:srgbClr val="5E0573"/>
        </a:solidFill>
      </dgm:spPr>
      <dgm:t>
        <a:bodyPr/>
        <a:lstStyle/>
        <a:p>
          <a:pPr>
            <a:buNone/>
          </a:pPr>
          <a:r>
            <a:rPr lang="en-CA" sz="2800" b="1" dirty="0">
              <a:latin typeface="Times New Roman" panose="02020603050405020304" pitchFamily="18" charset="0"/>
              <a:ea typeface="Fira Sans Extra Condensed"/>
              <a:cs typeface="Times New Roman" panose="02020603050405020304" pitchFamily="18" charset="0"/>
              <a:sym typeface="Fira Sans Extra Condensed"/>
            </a:rPr>
            <a:t>Raw Dataset</a:t>
          </a:r>
          <a:endParaRPr lang="en-US" sz="2800" dirty="0"/>
        </a:p>
      </dgm:t>
    </dgm:pt>
    <dgm:pt modelId="{AD7AA3AA-B815-9A43-9EBC-78CCD32FDF08}" type="parTrans" cxnId="{69EADDD2-08F8-A144-A6CE-FD1A99CD966D}">
      <dgm:prSet/>
      <dgm:spPr/>
      <dgm:t>
        <a:bodyPr/>
        <a:lstStyle/>
        <a:p>
          <a:endParaRPr lang="en-US"/>
        </a:p>
      </dgm:t>
    </dgm:pt>
    <dgm:pt modelId="{2C5AFDAF-95FC-0C4B-B519-F3CD460880FF}" type="sibTrans" cxnId="{69EADDD2-08F8-A144-A6CE-FD1A99CD966D}">
      <dgm:prSet/>
      <dgm:spPr/>
      <dgm:t>
        <a:bodyPr/>
        <a:lstStyle/>
        <a:p>
          <a:endParaRPr lang="en-US"/>
        </a:p>
      </dgm:t>
    </dgm:pt>
    <dgm:pt modelId="{15990B7D-F119-134A-BEA5-358766150AB0}">
      <dgm:prSet phldrT="[Text]" custT="1"/>
      <dgm:spPr>
        <a:solidFill>
          <a:srgbClr val="5A056E">
            <a:alpha val="27059"/>
          </a:srgbClr>
        </a:solidFill>
        <a:ln>
          <a:solidFill>
            <a:srgbClr val="502475">
              <a:alpha val="90000"/>
            </a:srgbClr>
          </a:solidFill>
        </a:ln>
      </dgm:spPr>
      <dgm:t>
        <a:bodyPr/>
        <a:lstStyle/>
        <a:p>
          <a:pPr>
            <a:buNone/>
          </a:pPr>
          <a:r>
            <a:rPr lang="en-CA" sz="2200" dirty="0">
              <a:latin typeface="Times New Roman" panose="02020603050405020304" pitchFamily="18" charset="0"/>
              <a:ea typeface="Roboto"/>
              <a:cs typeface="Times New Roman" panose="02020603050405020304" pitchFamily="18" charset="0"/>
              <a:sym typeface="Roboto"/>
            </a:rPr>
            <a:t>Remove unnecessary columns</a:t>
          </a:r>
          <a:endParaRPr lang="en-US" sz="2200" dirty="0"/>
        </a:p>
      </dgm:t>
    </dgm:pt>
    <dgm:pt modelId="{7712D910-365B-FD4E-B61A-1EE1304CD210}" type="parTrans" cxnId="{7F5FF6D6-6EEA-AC40-8FC3-803049530E66}">
      <dgm:prSet/>
      <dgm:spPr/>
      <dgm:t>
        <a:bodyPr/>
        <a:lstStyle/>
        <a:p>
          <a:endParaRPr lang="en-US"/>
        </a:p>
      </dgm:t>
    </dgm:pt>
    <dgm:pt modelId="{74972747-9256-3641-A391-A264CE96BE7C}" type="sibTrans" cxnId="{7F5FF6D6-6EEA-AC40-8FC3-803049530E66}">
      <dgm:prSet/>
      <dgm:spPr/>
      <dgm:t>
        <a:bodyPr/>
        <a:lstStyle/>
        <a:p>
          <a:endParaRPr lang="en-US"/>
        </a:p>
      </dgm:t>
    </dgm:pt>
    <dgm:pt modelId="{8619ADBF-8A75-E84C-95D4-BA09A1BE0B60}">
      <dgm:prSet phldrT="[Text]" custT="1"/>
      <dgm:spPr>
        <a:solidFill>
          <a:srgbClr val="5E0573"/>
        </a:solidFill>
      </dgm:spPr>
      <dgm:t>
        <a:bodyPr/>
        <a:lstStyle/>
        <a:p>
          <a:pPr>
            <a:buNone/>
          </a:pPr>
          <a:r>
            <a:rPr lang="en-CA" sz="2800" b="1" dirty="0">
              <a:latin typeface="Times New Roman" panose="02020603050405020304" pitchFamily="18" charset="0"/>
              <a:ea typeface="Fira Sans Extra Condensed"/>
              <a:cs typeface="Times New Roman" panose="02020603050405020304" pitchFamily="18" charset="0"/>
              <a:sym typeface="Fira Sans Extra Condensed"/>
            </a:rPr>
            <a:t>Remove Variants</a:t>
          </a:r>
          <a:endParaRPr lang="en-US" sz="2800" dirty="0"/>
        </a:p>
      </dgm:t>
    </dgm:pt>
    <dgm:pt modelId="{73C3512D-A1AA-924D-9756-8F41BB4C7068}" type="parTrans" cxnId="{78C99B6E-B5FE-A042-B132-6E22A4F036B6}">
      <dgm:prSet/>
      <dgm:spPr/>
      <dgm:t>
        <a:bodyPr/>
        <a:lstStyle/>
        <a:p>
          <a:endParaRPr lang="en-US"/>
        </a:p>
      </dgm:t>
    </dgm:pt>
    <dgm:pt modelId="{23A22CA5-4D26-9445-945F-FE779022E321}" type="sibTrans" cxnId="{78C99B6E-B5FE-A042-B132-6E22A4F036B6}">
      <dgm:prSet/>
      <dgm:spPr/>
      <dgm:t>
        <a:bodyPr/>
        <a:lstStyle/>
        <a:p>
          <a:endParaRPr lang="en-US"/>
        </a:p>
      </dgm:t>
    </dgm:pt>
    <dgm:pt modelId="{899A0EAF-3303-EE4F-AC23-2BD0E4617E30}">
      <dgm:prSet phldrT="[Text]" custT="1"/>
      <dgm:spPr>
        <a:solidFill>
          <a:srgbClr val="5A056E">
            <a:alpha val="30980"/>
          </a:srgbClr>
        </a:solidFill>
      </dgm:spPr>
      <dgm:t>
        <a:bodyPr/>
        <a:lstStyle/>
        <a:p>
          <a:pPr>
            <a:buNone/>
          </a:pPr>
          <a:r>
            <a:rPr lang="en-CA" sz="2200" dirty="0">
              <a:latin typeface="Times New Roman" panose="02020603050405020304" pitchFamily="18" charset="0"/>
              <a:ea typeface="Roboto"/>
              <a:cs typeface="Times New Roman" panose="02020603050405020304" pitchFamily="18" charset="0"/>
              <a:sym typeface="Roboto"/>
            </a:rPr>
            <a:t>Considering </a:t>
          </a:r>
          <a:r>
            <a:rPr lang="en-CA" sz="2200" b="0" dirty="0">
              <a:latin typeface="Times New Roman" panose="02020603050405020304" pitchFamily="18" charset="0"/>
              <a:ea typeface="Roboto"/>
              <a:cs typeface="Times New Roman" panose="02020603050405020304" pitchFamily="18" charset="0"/>
              <a:sym typeface="Roboto"/>
            </a:rPr>
            <a:t>Delta, Omicron </a:t>
          </a:r>
          <a:r>
            <a:rPr lang="en-CA" sz="2200" dirty="0">
              <a:latin typeface="Times New Roman" panose="02020603050405020304" pitchFamily="18" charset="0"/>
              <a:ea typeface="Roboto"/>
              <a:cs typeface="Times New Roman" panose="02020603050405020304" pitchFamily="18" charset="0"/>
              <a:sym typeface="Roboto"/>
            </a:rPr>
            <a:t>variant cases</a:t>
          </a:r>
          <a:endParaRPr lang="en-US" sz="2200" dirty="0"/>
        </a:p>
      </dgm:t>
    </dgm:pt>
    <dgm:pt modelId="{28B1A4DF-7483-064D-A7A3-B289F51C1380}" type="parTrans" cxnId="{74C794B0-4224-0246-97E9-2CDBCDC44CE8}">
      <dgm:prSet/>
      <dgm:spPr/>
      <dgm:t>
        <a:bodyPr/>
        <a:lstStyle/>
        <a:p>
          <a:endParaRPr lang="en-US"/>
        </a:p>
      </dgm:t>
    </dgm:pt>
    <dgm:pt modelId="{440CCD41-4D43-9E49-A374-9ACF38F8DF00}" type="sibTrans" cxnId="{74C794B0-4224-0246-97E9-2CDBCDC44CE8}">
      <dgm:prSet/>
      <dgm:spPr/>
      <dgm:t>
        <a:bodyPr/>
        <a:lstStyle/>
        <a:p>
          <a:endParaRPr lang="en-US"/>
        </a:p>
      </dgm:t>
    </dgm:pt>
    <dgm:pt modelId="{10B386C9-D340-C444-8EE1-D130B538AB32}">
      <dgm:prSet phldrT="[Text]" custT="1"/>
      <dgm:spPr>
        <a:solidFill>
          <a:srgbClr val="5E0573"/>
        </a:solidFill>
      </dgm:spPr>
      <dgm:t>
        <a:bodyPr/>
        <a:lstStyle/>
        <a:p>
          <a:pPr>
            <a:buNone/>
          </a:pPr>
          <a:r>
            <a:rPr lang="en-CA" sz="2800" b="1" dirty="0">
              <a:latin typeface="Times New Roman" panose="02020603050405020304" pitchFamily="18" charset="0"/>
              <a:ea typeface="Fira Sans Extra Condensed"/>
              <a:cs typeface="Times New Roman" panose="02020603050405020304" pitchFamily="18" charset="0"/>
              <a:sym typeface="Fira Sans Extra Condensed"/>
            </a:rPr>
            <a:t>Remove Outliers</a:t>
          </a:r>
          <a:endParaRPr lang="en-US" sz="2800" dirty="0"/>
        </a:p>
      </dgm:t>
    </dgm:pt>
    <dgm:pt modelId="{EBF4F6F0-DC70-1647-B315-706AFD93CDC1}" type="parTrans" cxnId="{29BEF675-AF18-B14D-B59F-D38D4AA9E55F}">
      <dgm:prSet/>
      <dgm:spPr/>
      <dgm:t>
        <a:bodyPr/>
        <a:lstStyle/>
        <a:p>
          <a:endParaRPr lang="en-US"/>
        </a:p>
      </dgm:t>
    </dgm:pt>
    <dgm:pt modelId="{0779CD1F-8249-8147-9F4F-099A85510B8F}" type="sibTrans" cxnId="{29BEF675-AF18-B14D-B59F-D38D4AA9E55F}">
      <dgm:prSet/>
      <dgm:spPr/>
      <dgm:t>
        <a:bodyPr/>
        <a:lstStyle/>
        <a:p>
          <a:endParaRPr lang="en-US"/>
        </a:p>
      </dgm:t>
    </dgm:pt>
    <dgm:pt modelId="{1311B5DC-2DED-E64C-AA95-4FBA1DE493EA}">
      <dgm:prSet custT="1"/>
      <dgm:spPr>
        <a:solidFill>
          <a:srgbClr val="5A056E">
            <a:alpha val="30980"/>
          </a:srgbClr>
        </a:solidFill>
      </dgm:spPr>
      <dgm:t>
        <a:bodyPr/>
        <a:lstStyle/>
        <a:p>
          <a:pPr>
            <a:buNone/>
          </a:pPr>
          <a:r>
            <a:rPr lang="en-CA" sz="2200" dirty="0">
              <a:latin typeface="Times New Roman" panose="02020603050405020304" pitchFamily="18" charset="0"/>
              <a:ea typeface="Roboto"/>
              <a:cs typeface="Times New Roman" panose="02020603050405020304" pitchFamily="18" charset="0"/>
              <a:sym typeface="Roboto"/>
            </a:rPr>
            <a:t>Remove noise and helps prediction</a:t>
          </a:r>
        </a:p>
      </dgm:t>
    </dgm:pt>
    <dgm:pt modelId="{49151883-83B3-294E-8693-BEA1217ADC38}" type="parTrans" cxnId="{13E3AF11-BB38-8E43-8749-E2E2C6E19D1E}">
      <dgm:prSet/>
      <dgm:spPr/>
      <dgm:t>
        <a:bodyPr/>
        <a:lstStyle/>
        <a:p>
          <a:endParaRPr lang="en-US"/>
        </a:p>
      </dgm:t>
    </dgm:pt>
    <dgm:pt modelId="{93EDE8E3-28D3-0B49-AEBB-AB4610639A45}" type="sibTrans" cxnId="{13E3AF11-BB38-8E43-8749-E2E2C6E19D1E}">
      <dgm:prSet/>
      <dgm:spPr/>
      <dgm:t>
        <a:bodyPr/>
        <a:lstStyle/>
        <a:p>
          <a:endParaRPr lang="en-US"/>
        </a:p>
      </dgm:t>
    </dgm:pt>
    <dgm:pt modelId="{7EE2C656-AD5C-DC48-BB51-452FAC5C1D26}">
      <dgm:prSet custT="1"/>
      <dgm:spPr>
        <a:solidFill>
          <a:srgbClr val="5E0573"/>
        </a:solidFill>
      </dgm:spPr>
      <dgm:t>
        <a:bodyPr/>
        <a:lstStyle/>
        <a:p>
          <a:pPr>
            <a:buNone/>
          </a:pPr>
          <a:r>
            <a:rPr lang="en-CA" sz="2800" b="1" dirty="0">
              <a:latin typeface="Times New Roman" panose="02020603050405020304" pitchFamily="18" charset="0"/>
              <a:ea typeface="Fira Sans Extra Condensed"/>
              <a:cs typeface="Times New Roman" panose="02020603050405020304" pitchFamily="18" charset="0"/>
              <a:sym typeface="Fira Sans Extra Condensed"/>
            </a:rPr>
            <a:t>Cleaned Data</a:t>
          </a:r>
          <a:endParaRPr lang="en-US" sz="2800" dirty="0"/>
        </a:p>
      </dgm:t>
    </dgm:pt>
    <dgm:pt modelId="{5E25FAE4-CA5E-034C-867E-4D816ACFC0E8}" type="parTrans" cxnId="{29F1B968-DFF9-4147-B5B6-66EAE84F7CED}">
      <dgm:prSet/>
      <dgm:spPr/>
      <dgm:t>
        <a:bodyPr/>
        <a:lstStyle/>
        <a:p>
          <a:endParaRPr lang="en-US"/>
        </a:p>
      </dgm:t>
    </dgm:pt>
    <dgm:pt modelId="{4D20ADA9-E749-1942-80B0-A350CB8FEA35}" type="sibTrans" cxnId="{29F1B968-DFF9-4147-B5B6-66EAE84F7CED}">
      <dgm:prSet/>
      <dgm:spPr/>
      <dgm:t>
        <a:bodyPr/>
        <a:lstStyle/>
        <a:p>
          <a:endParaRPr lang="en-US"/>
        </a:p>
      </dgm:t>
    </dgm:pt>
    <dgm:pt modelId="{E57EBEA0-7587-DB4C-9AD1-9C80377249EC}">
      <dgm:prSet custT="1"/>
      <dgm:spPr>
        <a:solidFill>
          <a:srgbClr val="5E0573">
            <a:alpha val="30980"/>
          </a:srgbClr>
        </a:solidFill>
      </dgm:spPr>
      <dgm:t>
        <a:bodyPr/>
        <a:lstStyle/>
        <a:p>
          <a:pPr>
            <a:buNone/>
          </a:pPr>
          <a:r>
            <a:rPr lang="en-US" sz="2200" dirty="0">
              <a:latin typeface="Times New Roman" panose="02020603050405020304" pitchFamily="18" charset="0"/>
              <a:cs typeface="Times New Roman" panose="02020603050405020304" pitchFamily="18" charset="0"/>
            </a:rPr>
            <a:t>Ready to train ML model</a:t>
          </a:r>
        </a:p>
      </dgm:t>
    </dgm:pt>
    <dgm:pt modelId="{F3B2261D-3F00-7649-A0B5-D6DABE02632D}" type="parTrans" cxnId="{38220491-4C1E-8245-BC21-1A54FA1D747B}">
      <dgm:prSet/>
      <dgm:spPr/>
      <dgm:t>
        <a:bodyPr/>
        <a:lstStyle/>
        <a:p>
          <a:endParaRPr lang="en-US"/>
        </a:p>
      </dgm:t>
    </dgm:pt>
    <dgm:pt modelId="{913D045A-3654-314F-9AB3-BBC0E701AD07}" type="sibTrans" cxnId="{38220491-4C1E-8245-BC21-1A54FA1D747B}">
      <dgm:prSet/>
      <dgm:spPr/>
      <dgm:t>
        <a:bodyPr/>
        <a:lstStyle/>
        <a:p>
          <a:endParaRPr lang="en-US"/>
        </a:p>
      </dgm:t>
    </dgm:pt>
    <dgm:pt modelId="{556C1862-1AA3-C445-802B-7E41DDC1BEE8}" type="pres">
      <dgm:prSet presAssocID="{DDB96A7C-6D13-104E-A83B-F47AAE197BB1}" presName="Name0" presStyleCnt="0">
        <dgm:presLayoutVars>
          <dgm:dir/>
          <dgm:animLvl val="lvl"/>
          <dgm:resizeHandles val="exact"/>
        </dgm:presLayoutVars>
      </dgm:prSet>
      <dgm:spPr/>
    </dgm:pt>
    <dgm:pt modelId="{CD6F0081-635B-FD46-8AF5-9E837DAC3A24}" type="pres">
      <dgm:prSet presAssocID="{BFE58CBC-C0C9-B641-8BF2-5DE848147342}" presName="linNode" presStyleCnt="0"/>
      <dgm:spPr/>
    </dgm:pt>
    <dgm:pt modelId="{C013BBC4-E052-D24C-992B-E5BCE2030684}" type="pres">
      <dgm:prSet presAssocID="{BFE58CBC-C0C9-B641-8BF2-5DE848147342}" presName="parentText" presStyleLbl="node1" presStyleIdx="0" presStyleCnt="4">
        <dgm:presLayoutVars>
          <dgm:chMax val="1"/>
          <dgm:bulletEnabled val="1"/>
        </dgm:presLayoutVars>
      </dgm:prSet>
      <dgm:spPr/>
    </dgm:pt>
    <dgm:pt modelId="{8FD9787F-7731-2D43-BDE6-530F4A66E41E}" type="pres">
      <dgm:prSet presAssocID="{BFE58CBC-C0C9-B641-8BF2-5DE848147342}" presName="descendantText" presStyleLbl="alignAccFollowNode1" presStyleIdx="0" presStyleCnt="4">
        <dgm:presLayoutVars>
          <dgm:bulletEnabled val="1"/>
        </dgm:presLayoutVars>
      </dgm:prSet>
      <dgm:spPr/>
    </dgm:pt>
    <dgm:pt modelId="{A513ABE4-6815-A743-AAFA-23E1A9EA001F}" type="pres">
      <dgm:prSet presAssocID="{2C5AFDAF-95FC-0C4B-B519-F3CD460880FF}" presName="sp" presStyleCnt="0"/>
      <dgm:spPr/>
    </dgm:pt>
    <dgm:pt modelId="{B5AEB5CB-D4BB-5548-8F38-FF628F612694}" type="pres">
      <dgm:prSet presAssocID="{8619ADBF-8A75-E84C-95D4-BA09A1BE0B60}" presName="linNode" presStyleCnt="0"/>
      <dgm:spPr/>
    </dgm:pt>
    <dgm:pt modelId="{0AAF80EF-E7CC-D24B-9EA4-C0026FB44B13}" type="pres">
      <dgm:prSet presAssocID="{8619ADBF-8A75-E84C-95D4-BA09A1BE0B60}" presName="parentText" presStyleLbl="node1" presStyleIdx="1" presStyleCnt="4">
        <dgm:presLayoutVars>
          <dgm:chMax val="1"/>
          <dgm:bulletEnabled val="1"/>
        </dgm:presLayoutVars>
      </dgm:prSet>
      <dgm:spPr/>
    </dgm:pt>
    <dgm:pt modelId="{3AA0B65B-51D0-AF44-A1A5-8E99E235B60F}" type="pres">
      <dgm:prSet presAssocID="{8619ADBF-8A75-E84C-95D4-BA09A1BE0B60}" presName="descendantText" presStyleLbl="alignAccFollowNode1" presStyleIdx="1" presStyleCnt="4">
        <dgm:presLayoutVars>
          <dgm:bulletEnabled val="1"/>
        </dgm:presLayoutVars>
      </dgm:prSet>
      <dgm:spPr/>
    </dgm:pt>
    <dgm:pt modelId="{35DB82B2-BDDF-3245-9795-AA243B7F2D88}" type="pres">
      <dgm:prSet presAssocID="{23A22CA5-4D26-9445-945F-FE779022E321}" presName="sp" presStyleCnt="0"/>
      <dgm:spPr/>
    </dgm:pt>
    <dgm:pt modelId="{D80CDB49-B33F-4B43-92C4-C058649D2426}" type="pres">
      <dgm:prSet presAssocID="{10B386C9-D340-C444-8EE1-D130B538AB32}" presName="linNode" presStyleCnt="0"/>
      <dgm:spPr/>
    </dgm:pt>
    <dgm:pt modelId="{53161F91-C32E-1A42-ABAE-0706FE920A96}" type="pres">
      <dgm:prSet presAssocID="{10B386C9-D340-C444-8EE1-D130B538AB32}" presName="parentText" presStyleLbl="node1" presStyleIdx="2" presStyleCnt="4">
        <dgm:presLayoutVars>
          <dgm:chMax val="1"/>
          <dgm:bulletEnabled val="1"/>
        </dgm:presLayoutVars>
      </dgm:prSet>
      <dgm:spPr/>
    </dgm:pt>
    <dgm:pt modelId="{E3BB4BB5-4128-414A-8DAB-3C896AFF6158}" type="pres">
      <dgm:prSet presAssocID="{10B386C9-D340-C444-8EE1-D130B538AB32}" presName="descendantText" presStyleLbl="alignAccFollowNode1" presStyleIdx="2" presStyleCnt="4">
        <dgm:presLayoutVars>
          <dgm:bulletEnabled val="1"/>
        </dgm:presLayoutVars>
      </dgm:prSet>
      <dgm:spPr/>
    </dgm:pt>
    <dgm:pt modelId="{FA26D6A8-EBA9-9342-BC5C-1DD8EFFDF2C7}" type="pres">
      <dgm:prSet presAssocID="{0779CD1F-8249-8147-9F4F-099A85510B8F}" presName="sp" presStyleCnt="0"/>
      <dgm:spPr/>
    </dgm:pt>
    <dgm:pt modelId="{FDC22555-BF59-E94A-AA74-448E54B035BA}" type="pres">
      <dgm:prSet presAssocID="{7EE2C656-AD5C-DC48-BB51-452FAC5C1D26}" presName="linNode" presStyleCnt="0"/>
      <dgm:spPr/>
    </dgm:pt>
    <dgm:pt modelId="{BBC5318B-E4F5-C840-9394-ED65339A0287}" type="pres">
      <dgm:prSet presAssocID="{7EE2C656-AD5C-DC48-BB51-452FAC5C1D26}" presName="parentText" presStyleLbl="node1" presStyleIdx="3" presStyleCnt="4">
        <dgm:presLayoutVars>
          <dgm:chMax val="1"/>
          <dgm:bulletEnabled val="1"/>
        </dgm:presLayoutVars>
      </dgm:prSet>
      <dgm:spPr/>
    </dgm:pt>
    <dgm:pt modelId="{3A206479-3EF0-7F45-A824-EEE072A101F4}" type="pres">
      <dgm:prSet presAssocID="{7EE2C656-AD5C-DC48-BB51-452FAC5C1D26}" presName="descendantText" presStyleLbl="alignAccFollowNode1" presStyleIdx="3" presStyleCnt="4">
        <dgm:presLayoutVars>
          <dgm:bulletEnabled val="1"/>
        </dgm:presLayoutVars>
      </dgm:prSet>
      <dgm:spPr/>
    </dgm:pt>
  </dgm:ptLst>
  <dgm:cxnLst>
    <dgm:cxn modelId="{13E3AF11-BB38-8E43-8749-E2E2C6E19D1E}" srcId="{10B386C9-D340-C444-8EE1-D130B538AB32}" destId="{1311B5DC-2DED-E64C-AA95-4FBA1DE493EA}" srcOrd="0" destOrd="0" parTransId="{49151883-83B3-294E-8693-BEA1217ADC38}" sibTransId="{93EDE8E3-28D3-0B49-AEBB-AB4610639A45}"/>
    <dgm:cxn modelId="{C0A0F942-A14A-D848-9951-0D3FB2954CBE}" type="presOf" srcId="{899A0EAF-3303-EE4F-AC23-2BD0E4617E30}" destId="{3AA0B65B-51D0-AF44-A1A5-8E99E235B60F}" srcOrd="0" destOrd="0" presId="urn:microsoft.com/office/officeart/2005/8/layout/vList5"/>
    <dgm:cxn modelId="{B0649F54-9CC8-9B40-A665-CAF6F6F5019E}" type="presOf" srcId="{10B386C9-D340-C444-8EE1-D130B538AB32}" destId="{53161F91-C32E-1A42-ABAE-0706FE920A96}" srcOrd="0" destOrd="0" presId="urn:microsoft.com/office/officeart/2005/8/layout/vList5"/>
    <dgm:cxn modelId="{5306BD5E-FD6B-774C-8900-94E1A72CF4EF}" type="presOf" srcId="{8619ADBF-8A75-E84C-95D4-BA09A1BE0B60}" destId="{0AAF80EF-E7CC-D24B-9EA4-C0026FB44B13}" srcOrd="0" destOrd="0" presId="urn:microsoft.com/office/officeart/2005/8/layout/vList5"/>
    <dgm:cxn modelId="{29F1B968-DFF9-4147-B5B6-66EAE84F7CED}" srcId="{DDB96A7C-6D13-104E-A83B-F47AAE197BB1}" destId="{7EE2C656-AD5C-DC48-BB51-452FAC5C1D26}" srcOrd="3" destOrd="0" parTransId="{5E25FAE4-CA5E-034C-867E-4D816ACFC0E8}" sibTransId="{4D20ADA9-E749-1942-80B0-A350CB8FEA35}"/>
    <dgm:cxn modelId="{9311A56A-D481-E742-8175-159709DE2564}" type="presOf" srcId="{1311B5DC-2DED-E64C-AA95-4FBA1DE493EA}" destId="{E3BB4BB5-4128-414A-8DAB-3C896AFF6158}" srcOrd="0" destOrd="0" presId="urn:microsoft.com/office/officeart/2005/8/layout/vList5"/>
    <dgm:cxn modelId="{78C99B6E-B5FE-A042-B132-6E22A4F036B6}" srcId="{DDB96A7C-6D13-104E-A83B-F47AAE197BB1}" destId="{8619ADBF-8A75-E84C-95D4-BA09A1BE0B60}" srcOrd="1" destOrd="0" parTransId="{73C3512D-A1AA-924D-9756-8F41BB4C7068}" sibTransId="{23A22CA5-4D26-9445-945F-FE779022E321}"/>
    <dgm:cxn modelId="{29BEF675-AF18-B14D-B59F-D38D4AA9E55F}" srcId="{DDB96A7C-6D13-104E-A83B-F47AAE197BB1}" destId="{10B386C9-D340-C444-8EE1-D130B538AB32}" srcOrd="2" destOrd="0" parTransId="{EBF4F6F0-DC70-1647-B315-706AFD93CDC1}" sibTransId="{0779CD1F-8249-8147-9F4F-099A85510B8F}"/>
    <dgm:cxn modelId="{38220491-4C1E-8245-BC21-1A54FA1D747B}" srcId="{7EE2C656-AD5C-DC48-BB51-452FAC5C1D26}" destId="{E57EBEA0-7587-DB4C-9AD1-9C80377249EC}" srcOrd="0" destOrd="0" parTransId="{F3B2261D-3F00-7649-A0B5-D6DABE02632D}" sibTransId="{913D045A-3654-314F-9AB3-BBC0E701AD07}"/>
    <dgm:cxn modelId="{731217AC-460E-824C-8D6C-037512F77E86}" type="presOf" srcId="{15990B7D-F119-134A-BEA5-358766150AB0}" destId="{8FD9787F-7731-2D43-BDE6-530F4A66E41E}" srcOrd="0" destOrd="0" presId="urn:microsoft.com/office/officeart/2005/8/layout/vList5"/>
    <dgm:cxn modelId="{74C794B0-4224-0246-97E9-2CDBCDC44CE8}" srcId="{8619ADBF-8A75-E84C-95D4-BA09A1BE0B60}" destId="{899A0EAF-3303-EE4F-AC23-2BD0E4617E30}" srcOrd="0" destOrd="0" parTransId="{28B1A4DF-7483-064D-A7A3-B289F51C1380}" sibTransId="{440CCD41-4D43-9E49-A374-9ACF38F8DF00}"/>
    <dgm:cxn modelId="{BF05E3B3-34C9-2641-AAAA-E310C71DD94D}" type="presOf" srcId="{E57EBEA0-7587-DB4C-9AD1-9C80377249EC}" destId="{3A206479-3EF0-7F45-A824-EEE072A101F4}" srcOrd="0" destOrd="0" presId="urn:microsoft.com/office/officeart/2005/8/layout/vList5"/>
    <dgm:cxn modelId="{76FE9CCB-79F5-084B-90E8-47F9F4AD117B}" type="presOf" srcId="{BFE58CBC-C0C9-B641-8BF2-5DE848147342}" destId="{C013BBC4-E052-D24C-992B-E5BCE2030684}" srcOrd="0" destOrd="0" presId="urn:microsoft.com/office/officeart/2005/8/layout/vList5"/>
    <dgm:cxn modelId="{887178D0-FCD8-D248-A8CA-5DD6626D3334}" type="presOf" srcId="{7EE2C656-AD5C-DC48-BB51-452FAC5C1D26}" destId="{BBC5318B-E4F5-C840-9394-ED65339A0287}" srcOrd="0" destOrd="0" presId="urn:microsoft.com/office/officeart/2005/8/layout/vList5"/>
    <dgm:cxn modelId="{69EADDD2-08F8-A144-A6CE-FD1A99CD966D}" srcId="{DDB96A7C-6D13-104E-A83B-F47AAE197BB1}" destId="{BFE58CBC-C0C9-B641-8BF2-5DE848147342}" srcOrd="0" destOrd="0" parTransId="{AD7AA3AA-B815-9A43-9EBC-78CCD32FDF08}" sibTransId="{2C5AFDAF-95FC-0C4B-B519-F3CD460880FF}"/>
    <dgm:cxn modelId="{DBD892D5-EFD3-3B45-A74E-C2DE3201C146}" type="presOf" srcId="{DDB96A7C-6D13-104E-A83B-F47AAE197BB1}" destId="{556C1862-1AA3-C445-802B-7E41DDC1BEE8}" srcOrd="0" destOrd="0" presId="urn:microsoft.com/office/officeart/2005/8/layout/vList5"/>
    <dgm:cxn modelId="{7F5FF6D6-6EEA-AC40-8FC3-803049530E66}" srcId="{BFE58CBC-C0C9-B641-8BF2-5DE848147342}" destId="{15990B7D-F119-134A-BEA5-358766150AB0}" srcOrd="0" destOrd="0" parTransId="{7712D910-365B-FD4E-B61A-1EE1304CD210}" sibTransId="{74972747-9256-3641-A391-A264CE96BE7C}"/>
    <dgm:cxn modelId="{FC9F459D-2D25-3C42-8E8D-64A240255E44}" type="presParOf" srcId="{556C1862-1AA3-C445-802B-7E41DDC1BEE8}" destId="{CD6F0081-635B-FD46-8AF5-9E837DAC3A24}" srcOrd="0" destOrd="0" presId="urn:microsoft.com/office/officeart/2005/8/layout/vList5"/>
    <dgm:cxn modelId="{065FE257-8E66-EF48-BED9-959C670842A1}" type="presParOf" srcId="{CD6F0081-635B-FD46-8AF5-9E837DAC3A24}" destId="{C013BBC4-E052-D24C-992B-E5BCE2030684}" srcOrd="0" destOrd="0" presId="urn:microsoft.com/office/officeart/2005/8/layout/vList5"/>
    <dgm:cxn modelId="{542E5A13-DC86-0545-8B8B-7520CF25701D}" type="presParOf" srcId="{CD6F0081-635B-FD46-8AF5-9E837DAC3A24}" destId="{8FD9787F-7731-2D43-BDE6-530F4A66E41E}" srcOrd="1" destOrd="0" presId="urn:microsoft.com/office/officeart/2005/8/layout/vList5"/>
    <dgm:cxn modelId="{9CD5BE83-450F-0D42-9790-473EAB05D2E3}" type="presParOf" srcId="{556C1862-1AA3-C445-802B-7E41DDC1BEE8}" destId="{A513ABE4-6815-A743-AAFA-23E1A9EA001F}" srcOrd="1" destOrd="0" presId="urn:microsoft.com/office/officeart/2005/8/layout/vList5"/>
    <dgm:cxn modelId="{B45E2B6B-ABB5-6A4C-91DE-51BFD2B278BA}" type="presParOf" srcId="{556C1862-1AA3-C445-802B-7E41DDC1BEE8}" destId="{B5AEB5CB-D4BB-5548-8F38-FF628F612694}" srcOrd="2" destOrd="0" presId="urn:microsoft.com/office/officeart/2005/8/layout/vList5"/>
    <dgm:cxn modelId="{DEC1AF87-E6AC-4A40-A31E-6A62E5517076}" type="presParOf" srcId="{B5AEB5CB-D4BB-5548-8F38-FF628F612694}" destId="{0AAF80EF-E7CC-D24B-9EA4-C0026FB44B13}" srcOrd="0" destOrd="0" presId="urn:microsoft.com/office/officeart/2005/8/layout/vList5"/>
    <dgm:cxn modelId="{C561B585-6E15-FC46-847F-C9A30A8FC9A4}" type="presParOf" srcId="{B5AEB5CB-D4BB-5548-8F38-FF628F612694}" destId="{3AA0B65B-51D0-AF44-A1A5-8E99E235B60F}" srcOrd="1" destOrd="0" presId="urn:microsoft.com/office/officeart/2005/8/layout/vList5"/>
    <dgm:cxn modelId="{ACAC45AD-0C4D-3A4A-9E27-8749694AFA32}" type="presParOf" srcId="{556C1862-1AA3-C445-802B-7E41DDC1BEE8}" destId="{35DB82B2-BDDF-3245-9795-AA243B7F2D88}" srcOrd="3" destOrd="0" presId="urn:microsoft.com/office/officeart/2005/8/layout/vList5"/>
    <dgm:cxn modelId="{9D2EDCD9-9477-324E-AF30-B37B930BF093}" type="presParOf" srcId="{556C1862-1AA3-C445-802B-7E41DDC1BEE8}" destId="{D80CDB49-B33F-4B43-92C4-C058649D2426}" srcOrd="4" destOrd="0" presId="urn:microsoft.com/office/officeart/2005/8/layout/vList5"/>
    <dgm:cxn modelId="{28A2A39D-1AB9-D14E-A351-3CE6016EC4F7}" type="presParOf" srcId="{D80CDB49-B33F-4B43-92C4-C058649D2426}" destId="{53161F91-C32E-1A42-ABAE-0706FE920A96}" srcOrd="0" destOrd="0" presId="urn:microsoft.com/office/officeart/2005/8/layout/vList5"/>
    <dgm:cxn modelId="{81CCB9F0-A7EA-7640-B5AA-56FBA3B553D0}" type="presParOf" srcId="{D80CDB49-B33F-4B43-92C4-C058649D2426}" destId="{E3BB4BB5-4128-414A-8DAB-3C896AFF6158}" srcOrd="1" destOrd="0" presId="urn:microsoft.com/office/officeart/2005/8/layout/vList5"/>
    <dgm:cxn modelId="{9EBA3A46-D870-734C-8DA8-53738D030835}" type="presParOf" srcId="{556C1862-1AA3-C445-802B-7E41DDC1BEE8}" destId="{FA26D6A8-EBA9-9342-BC5C-1DD8EFFDF2C7}" srcOrd="5" destOrd="0" presId="urn:microsoft.com/office/officeart/2005/8/layout/vList5"/>
    <dgm:cxn modelId="{578A6804-0234-D643-81BD-63F677C82A00}" type="presParOf" srcId="{556C1862-1AA3-C445-802B-7E41DDC1BEE8}" destId="{FDC22555-BF59-E94A-AA74-448E54B035BA}" srcOrd="6" destOrd="0" presId="urn:microsoft.com/office/officeart/2005/8/layout/vList5"/>
    <dgm:cxn modelId="{A96D7F99-4F31-204B-B7DA-85E2E7BD557C}" type="presParOf" srcId="{FDC22555-BF59-E94A-AA74-448E54B035BA}" destId="{BBC5318B-E4F5-C840-9394-ED65339A0287}" srcOrd="0" destOrd="0" presId="urn:microsoft.com/office/officeart/2005/8/layout/vList5"/>
    <dgm:cxn modelId="{E629FC0E-CE70-E148-837E-3A271E37F66C}" type="presParOf" srcId="{FDC22555-BF59-E94A-AA74-448E54B035BA}" destId="{3A206479-3EF0-7F45-A824-EEE072A101F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F1D263-8C58-4E3A-8251-57EFFCA9CA5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31337F0-C87F-48F0-858D-93C001B095B0}">
      <dgm:prSet custT="1"/>
      <dgm:spPr>
        <a:solidFill>
          <a:srgbClr val="5E0573"/>
        </a:solidFill>
      </dgm:spPr>
      <dgm:t>
        <a:bodyPr/>
        <a:lstStyle/>
        <a:p>
          <a:r>
            <a:rPr lang="en-CA" sz="2800" b="1" dirty="0">
              <a:latin typeface="Times New Roman" panose="02020603050405020304" pitchFamily="18" charset="0"/>
              <a:cs typeface="Times New Roman" panose="02020603050405020304" pitchFamily="18" charset="0"/>
            </a:rPr>
            <a:t>Remove Variants</a:t>
          </a:r>
          <a:endParaRPr lang="en-US" sz="2800" dirty="0">
            <a:latin typeface="Times New Roman" panose="02020603050405020304" pitchFamily="18" charset="0"/>
            <a:cs typeface="Times New Roman" panose="02020603050405020304" pitchFamily="18" charset="0"/>
          </a:endParaRPr>
        </a:p>
      </dgm:t>
    </dgm:pt>
    <dgm:pt modelId="{7CBAE3AF-2FFB-46AF-9ED1-81EAF1931565}" type="parTrans" cxnId="{C29115F6-DA19-452F-BBA7-46D0F1FBAFCA}">
      <dgm:prSet/>
      <dgm:spPr/>
      <dgm:t>
        <a:bodyPr/>
        <a:lstStyle/>
        <a:p>
          <a:endParaRPr lang="en-US"/>
        </a:p>
      </dgm:t>
    </dgm:pt>
    <dgm:pt modelId="{38CF57F3-1F2F-4BD9-933D-EEDEABDCA298}" type="sibTrans" cxnId="{C29115F6-DA19-452F-BBA7-46D0F1FBAFCA}">
      <dgm:prSet/>
      <dgm:spPr/>
      <dgm:t>
        <a:bodyPr/>
        <a:lstStyle/>
        <a:p>
          <a:endParaRPr lang="en-US"/>
        </a:p>
      </dgm:t>
    </dgm:pt>
    <dgm:pt modelId="{2865E550-9031-4F2D-A8F7-E9C9FF07906A}">
      <dgm:prSet custT="1"/>
      <dgm:spPr/>
      <dgm:t>
        <a:bodyPr/>
        <a:lstStyle/>
        <a:p>
          <a:r>
            <a:rPr lang="en-CA" sz="2200" dirty="0">
              <a:latin typeface="Times New Roman" panose="02020603050405020304" pitchFamily="18" charset="0"/>
              <a:cs typeface="Times New Roman" panose="02020603050405020304" pitchFamily="18" charset="0"/>
            </a:rPr>
            <a:t>Daily new cases above 600 with a positivity rates between 0.01 – 0.045 was removed, as those cases are likely due to the other variants.</a:t>
          </a:r>
          <a:endParaRPr lang="en-US" sz="2200" dirty="0">
            <a:latin typeface="Times New Roman" panose="02020603050405020304" pitchFamily="18" charset="0"/>
            <a:cs typeface="Times New Roman" panose="02020603050405020304" pitchFamily="18" charset="0"/>
          </a:endParaRPr>
        </a:p>
      </dgm:t>
    </dgm:pt>
    <dgm:pt modelId="{FAB42B5B-677D-486F-8C6C-FAC3F8C82ABD}" type="parTrans" cxnId="{84D4D0A1-10E5-44E6-AAE3-E4A7E9846D86}">
      <dgm:prSet/>
      <dgm:spPr/>
      <dgm:t>
        <a:bodyPr/>
        <a:lstStyle/>
        <a:p>
          <a:endParaRPr lang="en-US"/>
        </a:p>
      </dgm:t>
    </dgm:pt>
    <dgm:pt modelId="{2B15751C-5DE9-43DE-87EF-B4837374185D}" type="sibTrans" cxnId="{84D4D0A1-10E5-44E6-AAE3-E4A7E9846D86}">
      <dgm:prSet/>
      <dgm:spPr/>
      <dgm:t>
        <a:bodyPr/>
        <a:lstStyle/>
        <a:p>
          <a:endParaRPr lang="en-US"/>
        </a:p>
      </dgm:t>
    </dgm:pt>
    <dgm:pt modelId="{BFC3DFE0-B693-42F8-B188-078B01F0B98D}">
      <dgm:prSet custT="1"/>
      <dgm:spPr>
        <a:solidFill>
          <a:srgbClr val="5E0573"/>
        </a:solidFill>
      </dgm:spPr>
      <dgm:t>
        <a:bodyPr/>
        <a:lstStyle/>
        <a:p>
          <a:r>
            <a:rPr lang="en-CA" sz="2800" b="1" dirty="0">
              <a:latin typeface="Times New Roman" panose="02020603050405020304" pitchFamily="18" charset="0"/>
              <a:cs typeface="Times New Roman" panose="02020603050405020304" pitchFamily="18" charset="0"/>
            </a:rPr>
            <a:t>Remove Outliers</a:t>
          </a:r>
          <a:endParaRPr lang="en-US" sz="2800" dirty="0">
            <a:latin typeface="Times New Roman" panose="02020603050405020304" pitchFamily="18" charset="0"/>
            <a:cs typeface="Times New Roman" panose="02020603050405020304" pitchFamily="18" charset="0"/>
          </a:endParaRPr>
        </a:p>
      </dgm:t>
    </dgm:pt>
    <dgm:pt modelId="{63570D60-EE48-4F52-9E1F-A91F0848D2BD}" type="parTrans" cxnId="{32787C51-82BE-4DC5-ACCD-E371B92B4CF7}">
      <dgm:prSet/>
      <dgm:spPr/>
      <dgm:t>
        <a:bodyPr/>
        <a:lstStyle/>
        <a:p>
          <a:endParaRPr lang="en-US"/>
        </a:p>
      </dgm:t>
    </dgm:pt>
    <dgm:pt modelId="{0722915D-59AF-4619-A792-0AA2CC71B58F}" type="sibTrans" cxnId="{32787C51-82BE-4DC5-ACCD-E371B92B4CF7}">
      <dgm:prSet/>
      <dgm:spPr/>
      <dgm:t>
        <a:bodyPr/>
        <a:lstStyle/>
        <a:p>
          <a:endParaRPr lang="en-US"/>
        </a:p>
      </dgm:t>
    </dgm:pt>
    <dgm:pt modelId="{AF4AC63B-3BFE-D54E-A62B-1354A25EDBEA}">
      <dgm:prSet/>
      <dgm:spPr/>
      <dgm:t>
        <a:bodyPr/>
        <a:lstStyle/>
        <a:p>
          <a:endParaRPr lang="en-US" sz="1800" dirty="0"/>
        </a:p>
      </dgm:t>
    </dgm:pt>
    <dgm:pt modelId="{09A76538-4DC4-3E40-B5C9-37A1A44D6C13}" type="parTrans" cxnId="{D8003F02-4641-844D-BF88-BED58D7584DF}">
      <dgm:prSet/>
      <dgm:spPr/>
      <dgm:t>
        <a:bodyPr/>
        <a:lstStyle/>
        <a:p>
          <a:endParaRPr lang="en-US"/>
        </a:p>
      </dgm:t>
    </dgm:pt>
    <dgm:pt modelId="{9E09F827-3E11-A74E-AADE-FC39CAA99D7E}" type="sibTrans" cxnId="{D8003F02-4641-844D-BF88-BED58D7584DF}">
      <dgm:prSet/>
      <dgm:spPr/>
      <dgm:t>
        <a:bodyPr/>
        <a:lstStyle/>
        <a:p>
          <a:endParaRPr lang="en-US"/>
        </a:p>
      </dgm:t>
    </dgm:pt>
    <dgm:pt modelId="{D9DC6E8E-C2F8-B84E-88E6-FA59859CABF5}">
      <dgm:prSet/>
      <dgm:spPr/>
      <dgm:t>
        <a:bodyPr/>
        <a:lstStyle/>
        <a:p>
          <a:endParaRPr lang="en-US" sz="1800" dirty="0"/>
        </a:p>
      </dgm:t>
    </dgm:pt>
    <dgm:pt modelId="{816B7526-1130-7E4A-A931-79192C937EB4}" type="parTrans" cxnId="{6CAF9405-0860-0445-A296-43605D829E35}">
      <dgm:prSet/>
      <dgm:spPr/>
      <dgm:t>
        <a:bodyPr/>
        <a:lstStyle/>
        <a:p>
          <a:endParaRPr lang="en-US"/>
        </a:p>
      </dgm:t>
    </dgm:pt>
    <dgm:pt modelId="{418E15FD-F190-C745-9240-89A5BA3DD71D}" type="sibTrans" cxnId="{6CAF9405-0860-0445-A296-43605D829E35}">
      <dgm:prSet/>
      <dgm:spPr/>
      <dgm:t>
        <a:bodyPr/>
        <a:lstStyle/>
        <a:p>
          <a:endParaRPr lang="en-US"/>
        </a:p>
      </dgm:t>
    </dgm:pt>
    <dgm:pt modelId="{C4C8C4D7-D95D-1F45-80D8-78B679F4CC3A}">
      <dgm:prSet/>
      <dgm:spPr/>
      <dgm:t>
        <a:bodyPr/>
        <a:lstStyle/>
        <a:p>
          <a:endParaRPr lang="en-US" sz="1700" dirty="0"/>
        </a:p>
      </dgm:t>
    </dgm:pt>
    <dgm:pt modelId="{1A5DCBFE-8308-EF42-985D-47D8B5099185}" type="parTrans" cxnId="{20D79F72-1E10-6947-87D2-B1F420D65A7E}">
      <dgm:prSet/>
      <dgm:spPr/>
      <dgm:t>
        <a:bodyPr/>
        <a:lstStyle/>
        <a:p>
          <a:endParaRPr lang="en-US"/>
        </a:p>
      </dgm:t>
    </dgm:pt>
    <dgm:pt modelId="{02526DD8-7428-C644-A58E-8E6B9227C09B}" type="sibTrans" cxnId="{20D79F72-1E10-6947-87D2-B1F420D65A7E}">
      <dgm:prSet/>
      <dgm:spPr/>
      <dgm:t>
        <a:bodyPr/>
        <a:lstStyle/>
        <a:p>
          <a:endParaRPr lang="en-US"/>
        </a:p>
      </dgm:t>
    </dgm:pt>
    <dgm:pt modelId="{B8FD9C72-0325-3F48-8051-45C8CD03950A}">
      <dgm:prSet custT="1"/>
      <dgm:spPr/>
      <dgm:t>
        <a:bodyPr/>
        <a:lstStyle/>
        <a:p>
          <a:endParaRPr lang="en-US" sz="1700" dirty="0"/>
        </a:p>
      </dgm:t>
    </dgm:pt>
    <dgm:pt modelId="{C067E6C2-2E3E-414E-9C4D-45C23A434EA2}" type="parTrans" cxnId="{849B24F9-6739-BD4F-99D3-6C0E120E450F}">
      <dgm:prSet/>
      <dgm:spPr/>
      <dgm:t>
        <a:bodyPr/>
        <a:lstStyle/>
        <a:p>
          <a:endParaRPr lang="en-US"/>
        </a:p>
      </dgm:t>
    </dgm:pt>
    <dgm:pt modelId="{E3351AA5-3DF1-7040-A5E4-7EA48672449C}" type="sibTrans" cxnId="{849B24F9-6739-BD4F-99D3-6C0E120E450F}">
      <dgm:prSet/>
      <dgm:spPr/>
      <dgm:t>
        <a:bodyPr/>
        <a:lstStyle/>
        <a:p>
          <a:endParaRPr lang="en-US"/>
        </a:p>
      </dgm:t>
    </dgm:pt>
    <dgm:pt modelId="{7E94B8D5-70E0-CE4D-B70B-49D65D82B7ED}">
      <dgm:prSet custT="1"/>
      <dgm:spPr/>
      <dgm:t>
        <a:bodyPr/>
        <a:lstStyle/>
        <a:p>
          <a:r>
            <a:rPr lang="en-CA" sz="2200" dirty="0">
              <a:latin typeface="Times New Roman" panose="02020603050405020304" pitchFamily="18" charset="0"/>
              <a:cs typeface="Times New Roman" panose="02020603050405020304" pitchFamily="18" charset="0"/>
            </a:rPr>
            <a:t>Using the </a:t>
          </a:r>
          <a:r>
            <a:rPr lang="en-CA" sz="2200" b="1" dirty="0">
              <a:latin typeface="Times New Roman" panose="02020603050405020304" pitchFamily="18" charset="0"/>
              <a:cs typeface="Times New Roman" panose="02020603050405020304" pitchFamily="18" charset="0"/>
            </a:rPr>
            <a:t>quantile outlier detection techniqu</a:t>
          </a:r>
          <a:r>
            <a:rPr lang="en-CA" sz="2200" b="0" dirty="0">
              <a:latin typeface="Times New Roman" panose="02020603050405020304" pitchFamily="18" charset="0"/>
              <a:cs typeface="Times New Roman" panose="02020603050405020304" pitchFamily="18" charset="0"/>
            </a:rPr>
            <a:t>e</a:t>
          </a:r>
          <a:r>
            <a:rPr lang="en-CA" sz="2200" dirty="0">
              <a:latin typeface="Times New Roman" panose="02020603050405020304" pitchFamily="18" charset="0"/>
              <a:cs typeface="Times New Roman" panose="02020603050405020304" pitchFamily="18" charset="0"/>
            </a:rPr>
            <a:t>, the calculated outliers were removed to avoid noise and better improve model accuracy.</a:t>
          </a:r>
          <a:endParaRPr lang="en-US" sz="1700" dirty="0"/>
        </a:p>
      </dgm:t>
    </dgm:pt>
    <dgm:pt modelId="{72A54252-D3B7-D948-90CC-23AD2D893AAC}" type="sibTrans" cxnId="{6A3E9E81-1EEC-A44E-8061-CC6A816C579A}">
      <dgm:prSet/>
      <dgm:spPr/>
      <dgm:t>
        <a:bodyPr/>
        <a:lstStyle/>
        <a:p>
          <a:endParaRPr lang="en-US"/>
        </a:p>
      </dgm:t>
    </dgm:pt>
    <dgm:pt modelId="{E1B7DAEB-B8DD-5640-9728-4A2B5BFDD20D}" type="parTrans" cxnId="{6A3E9E81-1EEC-A44E-8061-CC6A816C579A}">
      <dgm:prSet/>
      <dgm:spPr/>
      <dgm:t>
        <a:bodyPr/>
        <a:lstStyle/>
        <a:p>
          <a:endParaRPr lang="en-US"/>
        </a:p>
      </dgm:t>
    </dgm:pt>
    <dgm:pt modelId="{260FF504-1DE4-C84A-8E81-B22AB2717C49}">
      <dgm:prSet custT="1"/>
      <dgm:spPr/>
      <dgm:t>
        <a:bodyPr/>
        <a:lstStyle/>
        <a:p>
          <a:endParaRPr lang="en-US" sz="2200" dirty="0">
            <a:latin typeface="Times New Roman" panose="02020603050405020304" pitchFamily="18" charset="0"/>
            <a:cs typeface="Times New Roman" panose="02020603050405020304" pitchFamily="18" charset="0"/>
          </a:endParaRPr>
        </a:p>
      </dgm:t>
    </dgm:pt>
    <dgm:pt modelId="{6510861E-3674-B242-934A-1348423F9EA2}" type="parTrans" cxnId="{0F941135-AD44-A14D-A95A-C42867D0C8A7}">
      <dgm:prSet/>
      <dgm:spPr/>
      <dgm:t>
        <a:bodyPr/>
        <a:lstStyle/>
        <a:p>
          <a:endParaRPr lang="en-US"/>
        </a:p>
      </dgm:t>
    </dgm:pt>
    <dgm:pt modelId="{68049930-4600-8F4E-A6BA-F9B67A292855}" type="sibTrans" cxnId="{0F941135-AD44-A14D-A95A-C42867D0C8A7}">
      <dgm:prSet/>
      <dgm:spPr/>
      <dgm:t>
        <a:bodyPr/>
        <a:lstStyle/>
        <a:p>
          <a:endParaRPr lang="en-US"/>
        </a:p>
      </dgm:t>
    </dgm:pt>
    <dgm:pt modelId="{7A7B5B4B-BD0A-5349-95E4-D84FDF171757}" type="pres">
      <dgm:prSet presAssocID="{9EF1D263-8C58-4E3A-8251-57EFFCA9CA57}" presName="linear" presStyleCnt="0">
        <dgm:presLayoutVars>
          <dgm:animLvl val="lvl"/>
          <dgm:resizeHandles val="exact"/>
        </dgm:presLayoutVars>
      </dgm:prSet>
      <dgm:spPr/>
    </dgm:pt>
    <dgm:pt modelId="{BDAA3074-F4D5-E54D-9491-39AB31181F96}" type="pres">
      <dgm:prSet presAssocID="{331337F0-C87F-48F0-858D-93C001B095B0}" presName="parentText" presStyleLbl="node1" presStyleIdx="0" presStyleCnt="2">
        <dgm:presLayoutVars>
          <dgm:chMax val="0"/>
          <dgm:bulletEnabled val="1"/>
        </dgm:presLayoutVars>
      </dgm:prSet>
      <dgm:spPr/>
    </dgm:pt>
    <dgm:pt modelId="{9F5D424A-84F5-DE43-895D-2FCD04F0AB72}" type="pres">
      <dgm:prSet presAssocID="{331337F0-C87F-48F0-858D-93C001B095B0}" presName="childText" presStyleLbl="revTx" presStyleIdx="0" presStyleCnt="2">
        <dgm:presLayoutVars>
          <dgm:bulletEnabled val="1"/>
        </dgm:presLayoutVars>
      </dgm:prSet>
      <dgm:spPr/>
    </dgm:pt>
    <dgm:pt modelId="{7A3A1D0C-ACC9-4D4E-B2B3-30A4E8BD5E96}" type="pres">
      <dgm:prSet presAssocID="{BFC3DFE0-B693-42F8-B188-078B01F0B98D}" presName="parentText" presStyleLbl="node1" presStyleIdx="1" presStyleCnt="2">
        <dgm:presLayoutVars>
          <dgm:chMax val="0"/>
          <dgm:bulletEnabled val="1"/>
        </dgm:presLayoutVars>
      </dgm:prSet>
      <dgm:spPr/>
    </dgm:pt>
    <dgm:pt modelId="{7B644C14-4D6E-9D4F-AAB4-2F47258375D7}" type="pres">
      <dgm:prSet presAssocID="{BFC3DFE0-B693-42F8-B188-078B01F0B98D}" presName="childText" presStyleLbl="revTx" presStyleIdx="1" presStyleCnt="2">
        <dgm:presLayoutVars>
          <dgm:bulletEnabled val="1"/>
        </dgm:presLayoutVars>
      </dgm:prSet>
      <dgm:spPr/>
    </dgm:pt>
  </dgm:ptLst>
  <dgm:cxnLst>
    <dgm:cxn modelId="{D8003F02-4641-844D-BF88-BED58D7584DF}" srcId="{331337F0-C87F-48F0-858D-93C001B095B0}" destId="{AF4AC63B-3BFE-D54E-A62B-1354A25EDBEA}" srcOrd="0" destOrd="0" parTransId="{09A76538-4DC4-3E40-B5C9-37A1A44D6C13}" sibTransId="{9E09F827-3E11-A74E-AADE-FC39CAA99D7E}"/>
    <dgm:cxn modelId="{6CAF9405-0860-0445-A296-43605D829E35}" srcId="{331337F0-C87F-48F0-858D-93C001B095B0}" destId="{D9DC6E8E-C2F8-B84E-88E6-FA59859CABF5}" srcOrd="3" destOrd="0" parTransId="{816B7526-1130-7E4A-A931-79192C937EB4}" sibTransId="{418E15FD-F190-C745-9240-89A5BA3DD71D}"/>
    <dgm:cxn modelId="{0AD47C2B-19F8-BB4A-B0AF-0FB37D758363}" type="presOf" srcId="{2865E550-9031-4F2D-A8F7-E9C9FF07906A}" destId="{9F5D424A-84F5-DE43-895D-2FCD04F0AB72}" srcOrd="0" destOrd="1" presId="urn:microsoft.com/office/officeart/2005/8/layout/vList2"/>
    <dgm:cxn modelId="{0F941135-AD44-A14D-A95A-C42867D0C8A7}" srcId="{331337F0-C87F-48F0-858D-93C001B095B0}" destId="{260FF504-1DE4-C84A-8E81-B22AB2717C49}" srcOrd="2" destOrd="0" parTransId="{6510861E-3674-B242-934A-1348423F9EA2}" sibTransId="{68049930-4600-8F4E-A6BA-F9B67A292855}"/>
    <dgm:cxn modelId="{79FEFB46-8475-684E-8EF8-D18AB37E746F}" type="presOf" srcId="{260FF504-1DE4-C84A-8E81-B22AB2717C49}" destId="{9F5D424A-84F5-DE43-895D-2FCD04F0AB72}" srcOrd="0" destOrd="2" presId="urn:microsoft.com/office/officeart/2005/8/layout/vList2"/>
    <dgm:cxn modelId="{32787C51-82BE-4DC5-ACCD-E371B92B4CF7}" srcId="{9EF1D263-8C58-4E3A-8251-57EFFCA9CA57}" destId="{BFC3DFE0-B693-42F8-B188-078B01F0B98D}" srcOrd="1" destOrd="0" parTransId="{63570D60-EE48-4F52-9E1F-A91F0848D2BD}" sibTransId="{0722915D-59AF-4619-A792-0AA2CC71B58F}"/>
    <dgm:cxn modelId="{CA90F857-3AB3-D948-988C-7212478C53DD}" type="presOf" srcId="{BFC3DFE0-B693-42F8-B188-078B01F0B98D}" destId="{7A3A1D0C-ACC9-4D4E-B2B3-30A4E8BD5E96}" srcOrd="0" destOrd="0" presId="urn:microsoft.com/office/officeart/2005/8/layout/vList2"/>
    <dgm:cxn modelId="{FC429F61-7334-F44D-8CA9-AA4093FF59B1}" type="presOf" srcId="{AF4AC63B-3BFE-D54E-A62B-1354A25EDBEA}" destId="{9F5D424A-84F5-DE43-895D-2FCD04F0AB72}" srcOrd="0" destOrd="0" presId="urn:microsoft.com/office/officeart/2005/8/layout/vList2"/>
    <dgm:cxn modelId="{C6A6E062-0B6B-D344-8530-6EA783D61EF1}" type="presOf" srcId="{9EF1D263-8C58-4E3A-8251-57EFFCA9CA57}" destId="{7A7B5B4B-BD0A-5349-95E4-D84FDF171757}" srcOrd="0" destOrd="0" presId="urn:microsoft.com/office/officeart/2005/8/layout/vList2"/>
    <dgm:cxn modelId="{20D79F72-1E10-6947-87D2-B1F420D65A7E}" srcId="{BFC3DFE0-B693-42F8-B188-078B01F0B98D}" destId="{C4C8C4D7-D95D-1F45-80D8-78B679F4CC3A}" srcOrd="2" destOrd="0" parTransId="{1A5DCBFE-8308-EF42-985D-47D8B5099185}" sibTransId="{02526DD8-7428-C644-A58E-8E6B9227C09B}"/>
    <dgm:cxn modelId="{6A3E9E81-1EEC-A44E-8061-CC6A816C579A}" srcId="{BFC3DFE0-B693-42F8-B188-078B01F0B98D}" destId="{7E94B8D5-70E0-CE4D-B70B-49D65D82B7ED}" srcOrd="1" destOrd="0" parTransId="{E1B7DAEB-B8DD-5640-9728-4A2B5BFDD20D}" sibTransId="{72A54252-D3B7-D948-90CC-23AD2D893AAC}"/>
    <dgm:cxn modelId="{195B3F8A-69C1-4542-99E6-97745684DB36}" type="presOf" srcId="{C4C8C4D7-D95D-1F45-80D8-78B679F4CC3A}" destId="{7B644C14-4D6E-9D4F-AAB4-2F47258375D7}" srcOrd="0" destOrd="2" presId="urn:microsoft.com/office/officeart/2005/8/layout/vList2"/>
    <dgm:cxn modelId="{84D4D0A1-10E5-44E6-AAE3-E4A7E9846D86}" srcId="{331337F0-C87F-48F0-858D-93C001B095B0}" destId="{2865E550-9031-4F2D-A8F7-E9C9FF07906A}" srcOrd="1" destOrd="0" parTransId="{FAB42B5B-677D-486F-8C6C-FAC3F8C82ABD}" sibTransId="{2B15751C-5DE9-43DE-87EF-B4837374185D}"/>
    <dgm:cxn modelId="{DF7921A5-115D-0245-90D7-3A3BC74DFF6F}" type="presOf" srcId="{B8FD9C72-0325-3F48-8051-45C8CD03950A}" destId="{7B644C14-4D6E-9D4F-AAB4-2F47258375D7}" srcOrd="0" destOrd="0" presId="urn:microsoft.com/office/officeart/2005/8/layout/vList2"/>
    <dgm:cxn modelId="{B1CF80AA-25A3-CC4A-B005-9150C2A84965}" type="presOf" srcId="{D9DC6E8E-C2F8-B84E-88E6-FA59859CABF5}" destId="{9F5D424A-84F5-DE43-895D-2FCD04F0AB72}" srcOrd="0" destOrd="3" presId="urn:microsoft.com/office/officeart/2005/8/layout/vList2"/>
    <dgm:cxn modelId="{BF7BDABB-0C69-1E45-AD19-A18F476668C0}" type="presOf" srcId="{7E94B8D5-70E0-CE4D-B70B-49D65D82B7ED}" destId="{7B644C14-4D6E-9D4F-AAB4-2F47258375D7}" srcOrd="0" destOrd="1" presId="urn:microsoft.com/office/officeart/2005/8/layout/vList2"/>
    <dgm:cxn modelId="{B0883CC9-3B5C-684C-A56D-2C41ECC7C3A0}" type="presOf" srcId="{331337F0-C87F-48F0-858D-93C001B095B0}" destId="{BDAA3074-F4D5-E54D-9491-39AB31181F96}" srcOrd="0" destOrd="0" presId="urn:microsoft.com/office/officeart/2005/8/layout/vList2"/>
    <dgm:cxn modelId="{C29115F6-DA19-452F-BBA7-46D0F1FBAFCA}" srcId="{9EF1D263-8C58-4E3A-8251-57EFFCA9CA57}" destId="{331337F0-C87F-48F0-858D-93C001B095B0}" srcOrd="0" destOrd="0" parTransId="{7CBAE3AF-2FFB-46AF-9ED1-81EAF1931565}" sibTransId="{38CF57F3-1F2F-4BD9-933D-EEDEABDCA298}"/>
    <dgm:cxn modelId="{849B24F9-6739-BD4F-99D3-6C0E120E450F}" srcId="{BFC3DFE0-B693-42F8-B188-078B01F0B98D}" destId="{B8FD9C72-0325-3F48-8051-45C8CD03950A}" srcOrd="0" destOrd="0" parTransId="{C067E6C2-2E3E-414E-9C4D-45C23A434EA2}" sibTransId="{E3351AA5-3DF1-7040-A5E4-7EA48672449C}"/>
    <dgm:cxn modelId="{9D8C54BD-B9DA-8245-ADD6-303FBF131964}" type="presParOf" srcId="{7A7B5B4B-BD0A-5349-95E4-D84FDF171757}" destId="{BDAA3074-F4D5-E54D-9491-39AB31181F96}" srcOrd="0" destOrd="0" presId="urn:microsoft.com/office/officeart/2005/8/layout/vList2"/>
    <dgm:cxn modelId="{02E1E604-F8EF-5145-874F-2E3C0CF0E3E7}" type="presParOf" srcId="{7A7B5B4B-BD0A-5349-95E4-D84FDF171757}" destId="{9F5D424A-84F5-DE43-895D-2FCD04F0AB72}" srcOrd="1" destOrd="0" presId="urn:microsoft.com/office/officeart/2005/8/layout/vList2"/>
    <dgm:cxn modelId="{D8543250-E6E5-1047-B75B-C4357C1AAD3F}" type="presParOf" srcId="{7A7B5B4B-BD0A-5349-95E4-D84FDF171757}" destId="{7A3A1D0C-ACC9-4D4E-B2B3-30A4E8BD5E96}" srcOrd="2" destOrd="0" presId="urn:microsoft.com/office/officeart/2005/8/layout/vList2"/>
    <dgm:cxn modelId="{E60C7EF3-05FE-D44A-9C29-8E337AAB540F}" type="presParOf" srcId="{7A7B5B4B-BD0A-5349-95E4-D84FDF171757}" destId="{7B644C14-4D6E-9D4F-AAB4-2F47258375D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51F4B6-1AD4-8746-9A0C-F966ED68D15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B1B94E0-BFDD-7F4A-93B0-11C95A871ADF}">
      <dgm:prSet/>
      <dgm:spPr/>
      <dgm:t>
        <a:bodyPr/>
        <a:lstStyle/>
        <a:p>
          <a:r>
            <a:rPr lang="en-US"/>
            <a:t>Python </a:t>
          </a:r>
          <a:endParaRPr lang="en-CA"/>
        </a:p>
      </dgm:t>
    </dgm:pt>
    <dgm:pt modelId="{90878782-2AFF-A743-9819-6FA3CB646F1A}" type="parTrans" cxnId="{9D96EF8B-2811-C141-9CED-BEA2C435F72E}">
      <dgm:prSet/>
      <dgm:spPr/>
      <dgm:t>
        <a:bodyPr/>
        <a:lstStyle/>
        <a:p>
          <a:endParaRPr lang="en-US"/>
        </a:p>
      </dgm:t>
    </dgm:pt>
    <dgm:pt modelId="{128F1DDB-A1BB-F747-8F2B-5A7FE09AFC42}" type="sibTrans" cxnId="{9D96EF8B-2811-C141-9CED-BEA2C435F72E}">
      <dgm:prSet/>
      <dgm:spPr/>
      <dgm:t>
        <a:bodyPr/>
        <a:lstStyle/>
        <a:p>
          <a:endParaRPr lang="en-US"/>
        </a:p>
      </dgm:t>
    </dgm:pt>
    <dgm:pt modelId="{1CCCE2BC-AE3E-FC47-AC58-CCDD0130FAB9}">
      <dgm:prSet/>
      <dgm:spPr/>
      <dgm:t>
        <a:bodyPr/>
        <a:lstStyle/>
        <a:p>
          <a:r>
            <a:rPr lang="en-US" dirty="0" err="1"/>
            <a:t>React.JS</a:t>
          </a:r>
          <a:endParaRPr lang="en-CA" dirty="0"/>
        </a:p>
      </dgm:t>
    </dgm:pt>
    <dgm:pt modelId="{9B534FFE-E80C-C34B-A8FF-C71737E21581}" type="parTrans" cxnId="{62554F62-906B-124F-91DF-D27C7343FFC7}">
      <dgm:prSet/>
      <dgm:spPr/>
      <dgm:t>
        <a:bodyPr/>
        <a:lstStyle/>
        <a:p>
          <a:endParaRPr lang="en-US"/>
        </a:p>
      </dgm:t>
    </dgm:pt>
    <dgm:pt modelId="{9D82AE8F-DD6D-B047-BEB0-CCB08B588BB7}" type="sibTrans" cxnId="{62554F62-906B-124F-91DF-D27C7343FFC7}">
      <dgm:prSet/>
      <dgm:spPr/>
      <dgm:t>
        <a:bodyPr/>
        <a:lstStyle/>
        <a:p>
          <a:endParaRPr lang="en-US"/>
        </a:p>
      </dgm:t>
    </dgm:pt>
    <dgm:pt modelId="{7AAD13DF-EF67-F040-BB7C-D8FCDD1578D0}">
      <dgm:prSet/>
      <dgm:spPr/>
      <dgm:t>
        <a:bodyPr/>
        <a:lstStyle/>
        <a:p>
          <a:r>
            <a:rPr lang="en-US" dirty="0"/>
            <a:t>MySQL</a:t>
          </a:r>
          <a:endParaRPr lang="en-CA" dirty="0"/>
        </a:p>
      </dgm:t>
    </dgm:pt>
    <dgm:pt modelId="{7BE87036-3AF9-614F-A145-9E08A6FF10B5}" type="parTrans" cxnId="{7C466BAD-8B13-9540-9F6B-4CFBC558D53B}">
      <dgm:prSet/>
      <dgm:spPr/>
      <dgm:t>
        <a:bodyPr/>
        <a:lstStyle/>
        <a:p>
          <a:endParaRPr lang="en-US"/>
        </a:p>
      </dgm:t>
    </dgm:pt>
    <dgm:pt modelId="{08B65C2A-B414-9E49-AF1F-D7C759D4E1C6}" type="sibTrans" cxnId="{7C466BAD-8B13-9540-9F6B-4CFBC558D53B}">
      <dgm:prSet/>
      <dgm:spPr/>
      <dgm:t>
        <a:bodyPr/>
        <a:lstStyle/>
        <a:p>
          <a:endParaRPr lang="en-US"/>
        </a:p>
      </dgm:t>
    </dgm:pt>
    <dgm:pt modelId="{98F84EB4-89EA-6E44-8BB7-764BB1A92001}">
      <dgm:prSet/>
      <dgm:spPr/>
      <dgm:t>
        <a:bodyPr/>
        <a:lstStyle/>
        <a:p>
          <a:r>
            <a:rPr lang="en-US" dirty="0"/>
            <a:t> Scikit-Learn</a:t>
          </a:r>
          <a:endParaRPr lang="en-CA" dirty="0"/>
        </a:p>
      </dgm:t>
    </dgm:pt>
    <dgm:pt modelId="{FA3EF2D5-01B8-124F-95CD-FDFE373B8203}" type="parTrans" cxnId="{A22426DA-F0A6-9B42-9001-5BD480BB2700}">
      <dgm:prSet/>
      <dgm:spPr/>
      <dgm:t>
        <a:bodyPr/>
        <a:lstStyle/>
        <a:p>
          <a:endParaRPr lang="en-US"/>
        </a:p>
      </dgm:t>
    </dgm:pt>
    <dgm:pt modelId="{FC81D13D-E9FF-A74D-9271-459090A5DA5C}" type="sibTrans" cxnId="{A22426DA-F0A6-9B42-9001-5BD480BB2700}">
      <dgm:prSet/>
      <dgm:spPr/>
      <dgm:t>
        <a:bodyPr/>
        <a:lstStyle/>
        <a:p>
          <a:endParaRPr lang="en-US"/>
        </a:p>
      </dgm:t>
    </dgm:pt>
    <dgm:pt modelId="{E756E790-A561-F04C-80BA-A87F3B495029}">
      <dgm:prSet/>
      <dgm:spPr/>
      <dgm:t>
        <a:bodyPr/>
        <a:lstStyle/>
        <a:p>
          <a:r>
            <a:rPr lang="en-US" dirty="0"/>
            <a:t>GitHub</a:t>
          </a:r>
        </a:p>
      </dgm:t>
    </dgm:pt>
    <dgm:pt modelId="{3FC22E02-8493-5C4B-B5F3-2109BD600CE4}" type="parTrans" cxnId="{616093C3-0C39-D248-987D-3D1EA805710D}">
      <dgm:prSet/>
      <dgm:spPr/>
      <dgm:t>
        <a:bodyPr/>
        <a:lstStyle/>
        <a:p>
          <a:endParaRPr lang="en-US"/>
        </a:p>
      </dgm:t>
    </dgm:pt>
    <dgm:pt modelId="{20D909B5-5690-B24C-8C71-F662DAF144A8}" type="sibTrans" cxnId="{616093C3-0C39-D248-987D-3D1EA805710D}">
      <dgm:prSet/>
      <dgm:spPr/>
      <dgm:t>
        <a:bodyPr/>
        <a:lstStyle/>
        <a:p>
          <a:endParaRPr lang="en-US"/>
        </a:p>
      </dgm:t>
    </dgm:pt>
    <dgm:pt modelId="{FDCCD049-D844-884F-A689-BF1CDA931830}" type="pres">
      <dgm:prSet presAssocID="{7251F4B6-1AD4-8746-9A0C-F966ED68D15B}" presName="linear" presStyleCnt="0">
        <dgm:presLayoutVars>
          <dgm:animLvl val="lvl"/>
          <dgm:resizeHandles val="exact"/>
        </dgm:presLayoutVars>
      </dgm:prSet>
      <dgm:spPr/>
    </dgm:pt>
    <dgm:pt modelId="{CB748454-D2F7-834E-83B5-653CA89B3A14}" type="pres">
      <dgm:prSet presAssocID="{CB1B94E0-BFDD-7F4A-93B0-11C95A871ADF}" presName="parentText" presStyleLbl="node1" presStyleIdx="0" presStyleCnt="5">
        <dgm:presLayoutVars>
          <dgm:chMax val="0"/>
          <dgm:bulletEnabled val="1"/>
        </dgm:presLayoutVars>
      </dgm:prSet>
      <dgm:spPr/>
    </dgm:pt>
    <dgm:pt modelId="{636D58A9-311C-0B41-B5DD-22C544D81B00}" type="pres">
      <dgm:prSet presAssocID="{128F1DDB-A1BB-F747-8F2B-5A7FE09AFC42}" presName="spacer" presStyleCnt="0"/>
      <dgm:spPr/>
    </dgm:pt>
    <dgm:pt modelId="{A190FC02-85E3-9E4C-93E7-DF4894BC7041}" type="pres">
      <dgm:prSet presAssocID="{1CCCE2BC-AE3E-FC47-AC58-CCDD0130FAB9}" presName="parentText" presStyleLbl="node1" presStyleIdx="1" presStyleCnt="5">
        <dgm:presLayoutVars>
          <dgm:chMax val="0"/>
          <dgm:bulletEnabled val="1"/>
        </dgm:presLayoutVars>
      </dgm:prSet>
      <dgm:spPr/>
    </dgm:pt>
    <dgm:pt modelId="{DE2CA169-0C29-F14E-80CE-2206B8ED76D3}" type="pres">
      <dgm:prSet presAssocID="{9D82AE8F-DD6D-B047-BEB0-CCB08B588BB7}" presName="spacer" presStyleCnt="0"/>
      <dgm:spPr/>
    </dgm:pt>
    <dgm:pt modelId="{8A9E9159-2CE7-D444-AD54-BFC2665E19F6}" type="pres">
      <dgm:prSet presAssocID="{7AAD13DF-EF67-F040-BB7C-D8FCDD1578D0}" presName="parentText" presStyleLbl="node1" presStyleIdx="2" presStyleCnt="5">
        <dgm:presLayoutVars>
          <dgm:chMax val="0"/>
          <dgm:bulletEnabled val="1"/>
        </dgm:presLayoutVars>
      </dgm:prSet>
      <dgm:spPr/>
    </dgm:pt>
    <dgm:pt modelId="{91C9CDF2-AA7F-844F-9FE5-C4E1DEDB2FB2}" type="pres">
      <dgm:prSet presAssocID="{08B65C2A-B414-9E49-AF1F-D7C759D4E1C6}" presName="spacer" presStyleCnt="0"/>
      <dgm:spPr/>
    </dgm:pt>
    <dgm:pt modelId="{83C8A83F-0EF7-4D41-9EC1-31D132535DE8}" type="pres">
      <dgm:prSet presAssocID="{98F84EB4-89EA-6E44-8BB7-764BB1A92001}" presName="parentText" presStyleLbl="node1" presStyleIdx="3" presStyleCnt="5">
        <dgm:presLayoutVars>
          <dgm:chMax val="0"/>
          <dgm:bulletEnabled val="1"/>
        </dgm:presLayoutVars>
      </dgm:prSet>
      <dgm:spPr/>
    </dgm:pt>
    <dgm:pt modelId="{55D23BC9-5299-3744-B7C3-44FF6203F38A}" type="pres">
      <dgm:prSet presAssocID="{FC81D13D-E9FF-A74D-9271-459090A5DA5C}" presName="spacer" presStyleCnt="0"/>
      <dgm:spPr/>
    </dgm:pt>
    <dgm:pt modelId="{32BD6BD5-38F7-1D4C-B93A-F99635DA5F93}" type="pres">
      <dgm:prSet presAssocID="{E756E790-A561-F04C-80BA-A87F3B495029}" presName="parentText" presStyleLbl="node1" presStyleIdx="4" presStyleCnt="5">
        <dgm:presLayoutVars>
          <dgm:chMax val="0"/>
          <dgm:bulletEnabled val="1"/>
        </dgm:presLayoutVars>
      </dgm:prSet>
      <dgm:spPr/>
    </dgm:pt>
  </dgm:ptLst>
  <dgm:cxnLst>
    <dgm:cxn modelId="{75D8F035-166B-0842-B033-D362759A679C}" type="presOf" srcId="{E756E790-A561-F04C-80BA-A87F3B495029}" destId="{32BD6BD5-38F7-1D4C-B93A-F99635DA5F93}" srcOrd="0" destOrd="0" presId="urn:microsoft.com/office/officeart/2005/8/layout/vList2"/>
    <dgm:cxn modelId="{989D4944-70C1-2A4F-9E7F-1B4EC161AD45}" type="presOf" srcId="{98F84EB4-89EA-6E44-8BB7-764BB1A92001}" destId="{83C8A83F-0EF7-4D41-9EC1-31D132535DE8}" srcOrd="0" destOrd="0" presId="urn:microsoft.com/office/officeart/2005/8/layout/vList2"/>
    <dgm:cxn modelId="{3CB0DF57-C340-1346-BC99-8AC916BFDBAA}" type="presOf" srcId="{1CCCE2BC-AE3E-FC47-AC58-CCDD0130FAB9}" destId="{A190FC02-85E3-9E4C-93E7-DF4894BC7041}" srcOrd="0" destOrd="0" presId="urn:microsoft.com/office/officeart/2005/8/layout/vList2"/>
    <dgm:cxn modelId="{62554F62-906B-124F-91DF-D27C7343FFC7}" srcId="{7251F4B6-1AD4-8746-9A0C-F966ED68D15B}" destId="{1CCCE2BC-AE3E-FC47-AC58-CCDD0130FAB9}" srcOrd="1" destOrd="0" parTransId="{9B534FFE-E80C-C34B-A8FF-C71737E21581}" sibTransId="{9D82AE8F-DD6D-B047-BEB0-CCB08B588BB7}"/>
    <dgm:cxn modelId="{C416F067-EFDE-FC4B-A03F-8602BD9C09B6}" type="presOf" srcId="{7251F4B6-1AD4-8746-9A0C-F966ED68D15B}" destId="{FDCCD049-D844-884F-A689-BF1CDA931830}" srcOrd="0" destOrd="0" presId="urn:microsoft.com/office/officeart/2005/8/layout/vList2"/>
    <dgm:cxn modelId="{FD4A0A86-5248-114A-974B-0F2B3525DC03}" type="presOf" srcId="{CB1B94E0-BFDD-7F4A-93B0-11C95A871ADF}" destId="{CB748454-D2F7-834E-83B5-653CA89B3A14}" srcOrd="0" destOrd="0" presId="urn:microsoft.com/office/officeart/2005/8/layout/vList2"/>
    <dgm:cxn modelId="{9D96EF8B-2811-C141-9CED-BEA2C435F72E}" srcId="{7251F4B6-1AD4-8746-9A0C-F966ED68D15B}" destId="{CB1B94E0-BFDD-7F4A-93B0-11C95A871ADF}" srcOrd="0" destOrd="0" parTransId="{90878782-2AFF-A743-9819-6FA3CB646F1A}" sibTransId="{128F1DDB-A1BB-F747-8F2B-5A7FE09AFC42}"/>
    <dgm:cxn modelId="{7C466BAD-8B13-9540-9F6B-4CFBC558D53B}" srcId="{7251F4B6-1AD4-8746-9A0C-F966ED68D15B}" destId="{7AAD13DF-EF67-F040-BB7C-D8FCDD1578D0}" srcOrd="2" destOrd="0" parTransId="{7BE87036-3AF9-614F-A145-9E08A6FF10B5}" sibTransId="{08B65C2A-B414-9E49-AF1F-D7C759D4E1C6}"/>
    <dgm:cxn modelId="{616093C3-0C39-D248-987D-3D1EA805710D}" srcId="{7251F4B6-1AD4-8746-9A0C-F966ED68D15B}" destId="{E756E790-A561-F04C-80BA-A87F3B495029}" srcOrd="4" destOrd="0" parTransId="{3FC22E02-8493-5C4B-B5F3-2109BD600CE4}" sibTransId="{20D909B5-5690-B24C-8C71-F662DAF144A8}"/>
    <dgm:cxn modelId="{A22426DA-F0A6-9B42-9001-5BD480BB2700}" srcId="{7251F4B6-1AD4-8746-9A0C-F966ED68D15B}" destId="{98F84EB4-89EA-6E44-8BB7-764BB1A92001}" srcOrd="3" destOrd="0" parTransId="{FA3EF2D5-01B8-124F-95CD-FDFE373B8203}" sibTransId="{FC81D13D-E9FF-A74D-9271-459090A5DA5C}"/>
    <dgm:cxn modelId="{2F2DD1DF-66C7-BA47-9B74-E3F5DBFF5B42}" type="presOf" srcId="{7AAD13DF-EF67-F040-BB7C-D8FCDD1578D0}" destId="{8A9E9159-2CE7-D444-AD54-BFC2665E19F6}" srcOrd="0" destOrd="0" presId="urn:microsoft.com/office/officeart/2005/8/layout/vList2"/>
    <dgm:cxn modelId="{16C2A6B4-FEC1-CC44-8835-7D8A81E40EF0}" type="presParOf" srcId="{FDCCD049-D844-884F-A689-BF1CDA931830}" destId="{CB748454-D2F7-834E-83B5-653CA89B3A14}" srcOrd="0" destOrd="0" presId="urn:microsoft.com/office/officeart/2005/8/layout/vList2"/>
    <dgm:cxn modelId="{BAA6BED5-D5F2-FB46-9F41-8BA57DFA6433}" type="presParOf" srcId="{FDCCD049-D844-884F-A689-BF1CDA931830}" destId="{636D58A9-311C-0B41-B5DD-22C544D81B00}" srcOrd="1" destOrd="0" presId="urn:microsoft.com/office/officeart/2005/8/layout/vList2"/>
    <dgm:cxn modelId="{EF263683-1C65-C748-8CFB-2875F204FF2F}" type="presParOf" srcId="{FDCCD049-D844-884F-A689-BF1CDA931830}" destId="{A190FC02-85E3-9E4C-93E7-DF4894BC7041}" srcOrd="2" destOrd="0" presId="urn:microsoft.com/office/officeart/2005/8/layout/vList2"/>
    <dgm:cxn modelId="{E7D949D5-8DE3-E141-8C9F-E259F26A3A6E}" type="presParOf" srcId="{FDCCD049-D844-884F-A689-BF1CDA931830}" destId="{DE2CA169-0C29-F14E-80CE-2206B8ED76D3}" srcOrd="3" destOrd="0" presId="urn:microsoft.com/office/officeart/2005/8/layout/vList2"/>
    <dgm:cxn modelId="{9ECF4F38-C813-C445-B168-26EEA2B6684C}" type="presParOf" srcId="{FDCCD049-D844-884F-A689-BF1CDA931830}" destId="{8A9E9159-2CE7-D444-AD54-BFC2665E19F6}" srcOrd="4" destOrd="0" presId="urn:microsoft.com/office/officeart/2005/8/layout/vList2"/>
    <dgm:cxn modelId="{2916B5C3-98A7-E84E-A756-5D5C142AE77F}" type="presParOf" srcId="{FDCCD049-D844-884F-A689-BF1CDA931830}" destId="{91C9CDF2-AA7F-844F-9FE5-C4E1DEDB2FB2}" srcOrd="5" destOrd="0" presId="urn:microsoft.com/office/officeart/2005/8/layout/vList2"/>
    <dgm:cxn modelId="{0DE4CD68-3C0D-5C49-B96D-E3BB11BBD95F}" type="presParOf" srcId="{FDCCD049-D844-884F-A689-BF1CDA931830}" destId="{83C8A83F-0EF7-4D41-9EC1-31D132535DE8}" srcOrd="6" destOrd="0" presId="urn:microsoft.com/office/officeart/2005/8/layout/vList2"/>
    <dgm:cxn modelId="{9C1D18BE-F939-4341-8C9B-41CC9EF65C13}" type="presParOf" srcId="{FDCCD049-D844-884F-A689-BF1CDA931830}" destId="{55D23BC9-5299-3744-B7C3-44FF6203F38A}" srcOrd="7" destOrd="0" presId="urn:microsoft.com/office/officeart/2005/8/layout/vList2"/>
    <dgm:cxn modelId="{96F59CEF-06F2-5241-90FB-49014F0139C3}" type="presParOf" srcId="{FDCCD049-D844-884F-A689-BF1CDA931830}" destId="{32BD6BD5-38F7-1D4C-B93A-F99635DA5F9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F2CC8F90-D534-6740-A514-B60604922A3C}"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42AD69F0-3A23-7044-8EF7-66D887FE37C7}">
      <dgm:prSet phldrT="[Text]"/>
      <dgm:spPr/>
      <dgm:t>
        <a:bodyPr/>
        <a:lstStyle/>
        <a:p>
          <a:pPr>
            <a:lnSpc>
              <a:spcPct val="100000"/>
            </a:lnSpc>
            <a:defRPr b="1"/>
          </a:pPr>
          <a:r>
            <a:rPr lang="en-CA" b="1">
              <a:latin typeface="Times New Roman" panose="02020603050405020304" pitchFamily="18" charset="0"/>
              <a:ea typeface="Fira Sans Extra Condensed"/>
              <a:cs typeface="Times New Roman" panose="02020603050405020304" pitchFamily="18" charset="0"/>
              <a:sym typeface="Fira Sans Extra Condensed"/>
            </a:rPr>
            <a:t>ML Model</a:t>
          </a:r>
          <a:endParaRPr lang="en-US"/>
        </a:p>
      </dgm:t>
    </dgm:pt>
    <dgm:pt modelId="{2C5A8629-4FE5-B040-BDB4-59A0C245E55C}" type="parTrans" cxnId="{B589669D-1610-8544-A55E-70D8BDC038F3}">
      <dgm:prSet/>
      <dgm:spPr/>
      <dgm:t>
        <a:bodyPr/>
        <a:lstStyle/>
        <a:p>
          <a:endParaRPr lang="en-US"/>
        </a:p>
      </dgm:t>
    </dgm:pt>
    <dgm:pt modelId="{2B845F3B-4B6E-6A43-8C1D-552A31C43CEE}" type="sibTrans" cxnId="{B589669D-1610-8544-A55E-70D8BDC038F3}">
      <dgm:prSet/>
      <dgm:spPr/>
      <dgm:t>
        <a:bodyPr/>
        <a:lstStyle/>
        <a:p>
          <a:endParaRPr lang="en-US"/>
        </a:p>
      </dgm:t>
    </dgm:pt>
    <dgm:pt modelId="{71B77917-558D-AF4B-95B5-1C8D4D951997}">
      <dgm:prSet phldrT="[Text]"/>
      <dgm:spPr/>
      <dgm:t>
        <a:bodyPr/>
        <a:lstStyle/>
        <a:p>
          <a:pPr>
            <a:lnSpc>
              <a:spcPct val="100000"/>
            </a:lnSpc>
            <a:defRPr b="1"/>
          </a:pPr>
          <a:r>
            <a:rPr lang="en-US"/>
            <a:t>Correlation Data</a:t>
          </a:r>
        </a:p>
      </dgm:t>
    </dgm:pt>
    <dgm:pt modelId="{C5E3E290-15EB-8B4D-849C-DA533E89F95C}" type="parTrans" cxnId="{E7CF2606-CB71-8A4E-9AD4-531BF14D4E7E}">
      <dgm:prSet/>
      <dgm:spPr/>
      <dgm:t>
        <a:bodyPr/>
        <a:lstStyle/>
        <a:p>
          <a:endParaRPr lang="en-US"/>
        </a:p>
      </dgm:t>
    </dgm:pt>
    <dgm:pt modelId="{04F8E54C-B404-4C44-8971-477B52B572B0}" type="sibTrans" cxnId="{E7CF2606-CB71-8A4E-9AD4-531BF14D4E7E}">
      <dgm:prSet/>
      <dgm:spPr/>
      <dgm:t>
        <a:bodyPr/>
        <a:lstStyle/>
        <a:p>
          <a:endParaRPr lang="en-US"/>
        </a:p>
      </dgm:t>
    </dgm:pt>
    <dgm:pt modelId="{173E2732-4F9F-A744-9773-C4B7F85FF374}">
      <dgm:prSet phldrT="[Text]"/>
      <dgm:spPr/>
      <dgm:t>
        <a:bodyPr/>
        <a:lstStyle/>
        <a:p>
          <a:pPr>
            <a:lnSpc>
              <a:spcPct val="100000"/>
            </a:lnSpc>
            <a:defRPr b="1"/>
          </a:pPr>
          <a:r>
            <a:rPr lang="en-US"/>
            <a:t>Working Prototype</a:t>
          </a:r>
        </a:p>
      </dgm:t>
    </dgm:pt>
    <dgm:pt modelId="{B4A67721-E012-E948-9D2C-61C0B41E231F}" type="parTrans" cxnId="{D0838987-FBA7-954D-827D-B6F66C088F43}">
      <dgm:prSet/>
      <dgm:spPr/>
      <dgm:t>
        <a:bodyPr/>
        <a:lstStyle/>
        <a:p>
          <a:endParaRPr lang="en-US"/>
        </a:p>
      </dgm:t>
    </dgm:pt>
    <dgm:pt modelId="{F681D45C-DB89-6942-880F-D563C7D78D0A}" type="sibTrans" cxnId="{D0838987-FBA7-954D-827D-B6F66C088F43}">
      <dgm:prSet/>
      <dgm:spPr/>
      <dgm:t>
        <a:bodyPr/>
        <a:lstStyle/>
        <a:p>
          <a:endParaRPr lang="en-US"/>
        </a:p>
      </dgm:t>
    </dgm:pt>
    <dgm:pt modelId="{4CA1EC0E-E942-ED4F-B7ED-AEC7A5F7A833}">
      <dgm:prSet/>
      <dgm:spPr/>
      <dgm:t>
        <a:bodyPr/>
        <a:lstStyle/>
        <a:p>
          <a:pPr>
            <a:lnSpc>
              <a:spcPct val="100000"/>
            </a:lnSpc>
          </a:pPr>
          <a:r>
            <a:rPr lang="en-CA">
              <a:latin typeface="Roboto"/>
              <a:ea typeface="Roboto"/>
              <a:cs typeface="Roboto"/>
              <a:sym typeface="Roboto"/>
            </a:rPr>
            <a:t>Predicts Daily New Covid-19 Cases</a:t>
          </a:r>
          <a:endParaRPr lang="en-US"/>
        </a:p>
      </dgm:t>
    </dgm:pt>
    <dgm:pt modelId="{FB4DBA40-C1D1-C44E-803F-398568E6E593}" type="parTrans" cxnId="{107544C6-0894-AA46-989F-B06C3CEC343D}">
      <dgm:prSet/>
      <dgm:spPr/>
      <dgm:t>
        <a:bodyPr/>
        <a:lstStyle/>
        <a:p>
          <a:endParaRPr lang="en-US"/>
        </a:p>
      </dgm:t>
    </dgm:pt>
    <dgm:pt modelId="{928A9CB4-DCB2-154E-823D-CCFF267EBF46}" type="sibTrans" cxnId="{107544C6-0894-AA46-989F-B06C3CEC343D}">
      <dgm:prSet/>
      <dgm:spPr/>
      <dgm:t>
        <a:bodyPr/>
        <a:lstStyle/>
        <a:p>
          <a:endParaRPr lang="en-US"/>
        </a:p>
      </dgm:t>
    </dgm:pt>
    <dgm:pt modelId="{3419DE63-D4DD-1142-85FD-8FFE08C69C31}">
      <dgm:prSet/>
      <dgm:spPr/>
      <dgm:t>
        <a:bodyPr/>
        <a:lstStyle/>
        <a:p>
          <a:pPr>
            <a:lnSpc>
              <a:spcPct val="100000"/>
            </a:lnSpc>
          </a:pPr>
          <a:r>
            <a:rPr lang="en-CA">
              <a:latin typeface="Roboto"/>
              <a:ea typeface="Roboto"/>
              <a:cs typeface="Roboto"/>
              <a:sym typeface="Roboto"/>
            </a:rPr>
            <a:t>Between NPIs and COVID-19 Infection Risk</a:t>
          </a:r>
          <a:endParaRPr lang="en-US"/>
        </a:p>
      </dgm:t>
    </dgm:pt>
    <dgm:pt modelId="{92996B88-A26A-7F40-8FD2-AF70CA31E19F}" type="parTrans" cxnId="{E66A1788-E1EF-6D49-8A34-3CBF8775DC1B}">
      <dgm:prSet/>
      <dgm:spPr/>
      <dgm:t>
        <a:bodyPr/>
        <a:lstStyle/>
        <a:p>
          <a:endParaRPr lang="en-US"/>
        </a:p>
      </dgm:t>
    </dgm:pt>
    <dgm:pt modelId="{05F8986B-2A68-F74A-B415-83EA2747C54A}" type="sibTrans" cxnId="{E66A1788-E1EF-6D49-8A34-3CBF8775DC1B}">
      <dgm:prSet/>
      <dgm:spPr/>
      <dgm:t>
        <a:bodyPr/>
        <a:lstStyle/>
        <a:p>
          <a:endParaRPr lang="en-US"/>
        </a:p>
      </dgm:t>
    </dgm:pt>
    <dgm:pt modelId="{657357AA-B2AF-774A-8892-FB1CAB1C23CC}">
      <dgm:prSet/>
      <dgm:spPr/>
      <dgm:t>
        <a:bodyPr/>
        <a:lstStyle/>
        <a:p>
          <a:pPr>
            <a:lnSpc>
              <a:spcPct val="100000"/>
            </a:lnSpc>
          </a:pPr>
          <a:r>
            <a:rPr lang="en-CA">
              <a:latin typeface="Roboto"/>
              <a:ea typeface="Roboto"/>
              <a:cs typeface="Roboto"/>
              <a:sym typeface="Roboto"/>
            </a:rPr>
            <a:t>Visualize the Impact of Various NPIs on Infection Cases</a:t>
          </a:r>
          <a:endParaRPr lang="en-US"/>
        </a:p>
      </dgm:t>
    </dgm:pt>
    <dgm:pt modelId="{7828ACBF-A8E4-2148-9BCE-BCF287A86537}" type="parTrans" cxnId="{37CAEE44-FCC6-104B-8F7B-16372860A407}">
      <dgm:prSet/>
      <dgm:spPr/>
      <dgm:t>
        <a:bodyPr/>
        <a:lstStyle/>
        <a:p>
          <a:endParaRPr lang="en-US"/>
        </a:p>
      </dgm:t>
    </dgm:pt>
    <dgm:pt modelId="{4992DA94-1EE0-294E-BDC8-67E035D67D2E}" type="sibTrans" cxnId="{37CAEE44-FCC6-104B-8F7B-16372860A407}">
      <dgm:prSet/>
      <dgm:spPr/>
      <dgm:t>
        <a:bodyPr/>
        <a:lstStyle/>
        <a:p>
          <a:endParaRPr lang="en-US"/>
        </a:p>
      </dgm:t>
    </dgm:pt>
    <dgm:pt modelId="{7EA76C9F-7A9D-466E-BD0F-C677224FA24D}" type="pres">
      <dgm:prSet presAssocID="{F2CC8F90-D534-6740-A514-B60604922A3C}" presName="root" presStyleCnt="0">
        <dgm:presLayoutVars>
          <dgm:dir/>
          <dgm:resizeHandles val="exact"/>
        </dgm:presLayoutVars>
      </dgm:prSet>
      <dgm:spPr/>
    </dgm:pt>
    <dgm:pt modelId="{072554D6-F518-4B2D-A6C7-91740CEA6C9A}" type="pres">
      <dgm:prSet presAssocID="{42AD69F0-3A23-7044-8EF7-66D887FE37C7}" presName="compNode" presStyleCnt="0"/>
      <dgm:spPr/>
    </dgm:pt>
    <dgm:pt modelId="{D2BAAAF8-E5C0-45BA-931A-C15879899EB0}" type="pres">
      <dgm:prSet presAssocID="{42AD69F0-3A23-7044-8EF7-66D887FE37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062D4DD1-8BF4-49C7-835F-D9B304C3A4EF}" type="pres">
      <dgm:prSet presAssocID="{42AD69F0-3A23-7044-8EF7-66D887FE37C7}" presName="iconSpace" presStyleCnt="0"/>
      <dgm:spPr/>
    </dgm:pt>
    <dgm:pt modelId="{BA76B26A-5FF4-4D34-8735-119306D77204}" type="pres">
      <dgm:prSet presAssocID="{42AD69F0-3A23-7044-8EF7-66D887FE37C7}" presName="parTx" presStyleLbl="revTx" presStyleIdx="0" presStyleCnt="6">
        <dgm:presLayoutVars>
          <dgm:chMax val="0"/>
          <dgm:chPref val="0"/>
        </dgm:presLayoutVars>
      </dgm:prSet>
      <dgm:spPr/>
    </dgm:pt>
    <dgm:pt modelId="{88C6FADC-C256-44C6-9B7C-1DE989DB0FEA}" type="pres">
      <dgm:prSet presAssocID="{42AD69F0-3A23-7044-8EF7-66D887FE37C7}" presName="txSpace" presStyleCnt="0"/>
      <dgm:spPr/>
    </dgm:pt>
    <dgm:pt modelId="{92772301-BC78-4D98-BADC-DF7C72AA79AF}" type="pres">
      <dgm:prSet presAssocID="{42AD69F0-3A23-7044-8EF7-66D887FE37C7}" presName="desTx" presStyleLbl="revTx" presStyleIdx="1" presStyleCnt="6">
        <dgm:presLayoutVars/>
      </dgm:prSet>
      <dgm:spPr/>
    </dgm:pt>
    <dgm:pt modelId="{30EA7150-DBE8-418D-BE34-DC5256744CD2}" type="pres">
      <dgm:prSet presAssocID="{2B845F3B-4B6E-6A43-8C1D-552A31C43CEE}" presName="sibTrans" presStyleCnt="0"/>
      <dgm:spPr/>
    </dgm:pt>
    <dgm:pt modelId="{A74DB6A1-6498-42F9-90A2-2D541BE32277}" type="pres">
      <dgm:prSet presAssocID="{71B77917-558D-AF4B-95B5-1C8D4D951997}" presName="compNode" presStyleCnt="0"/>
      <dgm:spPr/>
    </dgm:pt>
    <dgm:pt modelId="{BBF7A6C0-80E6-4B26-A1A4-7440AFC1753B}" type="pres">
      <dgm:prSet presAssocID="{71B77917-558D-AF4B-95B5-1C8D4D9519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43C6A05A-5E3C-4F82-93BA-971B91CCE574}" type="pres">
      <dgm:prSet presAssocID="{71B77917-558D-AF4B-95B5-1C8D4D951997}" presName="iconSpace" presStyleCnt="0"/>
      <dgm:spPr/>
    </dgm:pt>
    <dgm:pt modelId="{7C25F0A2-AB39-4E3D-A70A-66200D7FC018}" type="pres">
      <dgm:prSet presAssocID="{71B77917-558D-AF4B-95B5-1C8D4D951997}" presName="parTx" presStyleLbl="revTx" presStyleIdx="2" presStyleCnt="6">
        <dgm:presLayoutVars>
          <dgm:chMax val="0"/>
          <dgm:chPref val="0"/>
        </dgm:presLayoutVars>
      </dgm:prSet>
      <dgm:spPr/>
    </dgm:pt>
    <dgm:pt modelId="{44F22287-5047-4C12-9A45-342CD5079267}" type="pres">
      <dgm:prSet presAssocID="{71B77917-558D-AF4B-95B5-1C8D4D951997}" presName="txSpace" presStyleCnt="0"/>
      <dgm:spPr/>
    </dgm:pt>
    <dgm:pt modelId="{D485421D-1685-490A-A838-853C8E7A44CB}" type="pres">
      <dgm:prSet presAssocID="{71B77917-558D-AF4B-95B5-1C8D4D951997}" presName="desTx" presStyleLbl="revTx" presStyleIdx="3" presStyleCnt="6">
        <dgm:presLayoutVars/>
      </dgm:prSet>
      <dgm:spPr/>
    </dgm:pt>
    <dgm:pt modelId="{ED0E94DB-9137-48DC-8123-1E73B843C9C0}" type="pres">
      <dgm:prSet presAssocID="{04F8E54C-B404-4C44-8971-477B52B572B0}" presName="sibTrans" presStyleCnt="0"/>
      <dgm:spPr/>
    </dgm:pt>
    <dgm:pt modelId="{93F555DD-50A2-4578-BB31-D837A9BF2809}" type="pres">
      <dgm:prSet presAssocID="{173E2732-4F9F-A744-9773-C4B7F85FF374}" presName="compNode" presStyleCnt="0"/>
      <dgm:spPr/>
    </dgm:pt>
    <dgm:pt modelId="{7EE046E5-D044-4CD3-B51A-1A652DF72350}" type="pres">
      <dgm:prSet presAssocID="{173E2732-4F9F-A744-9773-C4B7F85FF3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E9349D5-13E2-4D1F-8A6E-E491DD775BF6}" type="pres">
      <dgm:prSet presAssocID="{173E2732-4F9F-A744-9773-C4B7F85FF374}" presName="iconSpace" presStyleCnt="0"/>
      <dgm:spPr/>
    </dgm:pt>
    <dgm:pt modelId="{A230C547-DFC4-4B8F-9333-A55E6BFFC17F}" type="pres">
      <dgm:prSet presAssocID="{173E2732-4F9F-A744-9773-C4B7F85FF374}" presName="parTx" presStyleLbl="revTx" presStyleIdx="4" presStyleCnt="6">
        <dgm:presLayoutVars>
          <dgm:chMax val="0"/>
          <dgm:chPref val="0"/>
        </dgm:presLayoutVars>
      </dgm:prSet>
      <dgm:spPr/>
    </dgm:pt>
    <dgm:pt modelId="{7571B3CB-F589-4B13-8579-9ABCCC1A8BBB}" type="pres">
      <dgm:prSet presAssocID="{173E2732-4F9F-A744-9773-C4B7F85FF374}" presName="txSpace" presStyleCnt="0"/>
      <dgm:spPr/>
    </dgm:pt>
    <dgm:pt modelId="{D5B695BF-1BC6-41AC-9F60-CAA383AFC171}" type="pres">
      <dgm:prSet presAssocID="{173E2732-4F9F-A744-9773-C4B7F85FF374}" presName="desTx" presStyleLbl="revTx" presStyleIdx="5" presStyleCnt="6">
        <dgm:presLayoutVars/>
      </dgm:prSet>
      <dgm:spPr/>
    </dgm:pt>
  </dgm:ptLst>
  <dgm:cxnLst>
    <dgm:cxn modelId="{BC7DF102-3488-6C4F-9298-E0DADFE041FF}" type="presOf" srcId="{173E2732-4F9F-A744-9773-C4B7F85FF374}" destId="{A230C547-DFC4-4B8F-9333-A55E6BFFC17F}" srcOrd="0" destOrd="0" presId="urn:microsoft.com/office/officeart/2018/5/layout/CenteredIconLabelDescriptionList"/>
    <dgm:cxn modelId="{E7CF2606-CB71-8A4E-9AD4-531BF14D4E7E}" srcId="{F2CC8F90-D534-6740-A514-B60604922A3C}" destId="{71B77917-558D-AF4B-95B5-1C8D4D951997}" srcOrd="1" destOrd="0" parTransId="{C5E3E290-15EB-8B4D-849C-DA533E89F95C}" sibTransId="{04F8E54C-B404-4C44-8971-477B52B572B0}"/>
    <dgm:cxn modelId="{9EA9D13A-C9D7-FC45-BADA-F3D39507EDBF}" type="presOf" srcId="{657357AA-B2AF-774A-8892-FB1CAB1C23CC}" destId="{D5B695BF-1BC6-41AC-9F60-CAA383AFC171}" srcOrd="0" destOrd="0" presId="urn:microsoft.com/office/officeart/2018/5/layout/CenteredIconLabelDescriptionList"/>
    <dgm:cxn modelId="{37CAEE44-FCC6-104B-8F7B-16372860A407}" srcId="{173E2732-4F9F-A744-9773-C4B7F85FF374}" destId="{657357AA-B2AF-774A-8892-FB1CAB1C23CC}" srcOrd="0" destOrd="0" parTransId="{7828ACBF-A8E4-2148-9BCE-BCF287A86537}" sibTransId="{4992DA94-1EE0-294E-BDC8-67E035D67D2E}"/>
    <dgm:cxn modelId="{9032B259-6419-E941-90C0-829318984B4B}" type="presOf" srcId="{42AD69F0-3A23-7044-8EF7-66D887FE37C7}" destId="{BA76B26A-5FF4-4D34-8735-119306D77204}" srcOrd="0" destOrd="0" presId="urn:microsoft.com/office/officeart/2018/5/layout/CenteredIconLabelDescriptionList"/>
    <dgm:cxn modelId="{93D1E686-EA56-DF4F-B8A0-6963E57D17DB}" type="presOf" srcId="{F2CC8F90-D534-6740-A514-B60604922A3C}" destId="{7EA76C9F-7A9D-466E-BD0F-C677224FA24D}" srcOrd="0" destOrd="0" presId="urn:microsoft.com/office/officeart/2018/5/layout/CenteredIconLabelDescriptionList"/>
    <dgm:cxn modelId="{D0838987-FBA7-954D-827D-B6F66C088F43}" srcId="{F2CC8F90-D534-6740-A514-B60604922A3C}" destId="{173E2732-4F9F-A744-9773-C4B7F85FF374}" srcOrd="2" destOrd="0" parTransId="{B4A67721-E012-E948-9D2C-61C0B41E231F}" sibTransId="{F681D45C-DB89-6942-880F-D563C7D78D0A}"/>
    <dgm:cxn modelId="{E66A1788-E1EF-6D49-8A34-3CBF8775DC1B}" srcId="{71B77917-558D-AF4B-95B5-1C8D4D951997}" destId="{3419DE63-D4DD-1142-85FD-8FFE08C69C31}" srcOrd="0" destOrd="0" parTransId="{92996B88-A26A-7F40-8FD2-AF70CA31E19F}" sibTransId="{05F8986B-2A68-F74A-B415-83EA2747C54A}"/>
    <dgm:cxn modelId="{D71BAA88-CEB9-3D4A-8532-0C9F6D22B1A3}" type="presOf" srcId="{3419DE63-D4DD-1142-85FD-8FFE08C69C31}" destId="{D485421D-1685-490A-A838-853C8E7A44CB}" srcOrd="0" destOrd="0" presId="urn:microsoft.com/office/officeart/2018/5/layout/CenteredIconLabelDescriptionList"/>
    <dgm:cxn modelId="{B589669D-1610-8544-A55E-70D8BDC038F3}" srcId="{F2CC8F90-D534-6740-A514-B60604922A3C}" destId="{42AD69F0-3A23-7044-8EF7-66D887FE37C7}" srcOrd="0" destOrd="0" parTransId="{2C5A8629-4FE5-B040-BDB4-59A0C245E55C}" sibTransId="{2B845F3B-4B6E-6A43-8C1D-552A31C43CEE}"/>
    <dgm:cxn modelId="{596E2FBA-E408-5C45-A0DE-731E73339586}" type="presOf" srcId="{4CA1EC0E-E942-ED4F-B7ED-AEC7A5F7A833}" destId="{92772301-BC78-4D98-BADC-DF7C72AA79AF}" srcOrd="0" destOrd="0" presId="urn:microsoft.com/office/officeart/2018/5/layout/CenteredIconLabelDescriptionList"/>
    <dgm:cxn modelId="{107544C6-0894-AA46-989F-B06C3CEC343D}" srcId="{42AD69F0-3A23-7044-8EF7-66D887FE37C7}" destId="{4CA1EC0E-E942-ED4F-B7ED-AEC7A5F7A833}" srcOrd="0" destOrd="0" parTransId="{FB4DBA40-C1D1-C44E-803F-398568E6E593}" sibTransId="{928A9CB4-DCB2-154E-823D-CCFF267EBF46}"/>
    <dgm:cxn modelId="{2ABFEAF2-FE42-1346-8DD7-4998C96D6A09}" type="presOf" srcId="{71B77917-558D-AF4B-95B5-1C8D4D951997}" destId="{7C25F0A2-AB39-4E3D-A70A-66200D7FC018}" srcOrd="0" destOrd="0" presId="urn:microsoft.com/office/officeart/2018/5/layout/CenteredIconLabelDescriptionList"/>
    <dgm:cxn modelId="{60F00C28-F015-D94A-B213-696C287B297C}" type="presParOf" srcId="{7EA76C9F-7A9D-466E-BD0F-C677224FA24D}" destId="{072554D6-F518-4B2D-A6C7-91740CEA6C9A}" srcOrd="0" destOrd="0" presId="urn:microsoft.com/office/officeart/2018/5/layout/CenteredIconLabelDescriptionList"/>
    <dgm:cxn modelId="{1F1011FD-7CDA-B74A-802C-5BF8E7E665FE}" type="presParOf" srcId="{072554D6-F518-4B2D-A6C7-91740CEA6C9A}" destId="{D2BAAAF8-E5C0-45BA-931A-C15879899EB0}" srcOrd="0" destOrd="0" presId="urn:microsoft.com/office/officeart/2018/5/layout/CenteredIconLabelDescriptionList"/>
    <dgm:cxn modelId="{6D542ED3-747B-7B42-8E2F-F5658673F579}" type="presParOf" srcId="{072554D6-F518-4B2D-A6C7-91740CEA6C9A}" destId="{062D4DD1-8BF4-49C7-835F-D9B304C3A4EF}" srcOrd="1" destOrd="0" presId="urn:microsoft.com/office/officeart/2018/5/layout/CenteredIconLabelDescriptionList"/>
    <dgm:cxn modelId="{E85B1BE1-EDB6-6540-A453-0815F0AE5003}" type="presParOf" srcId="{072554D6-F518-4B2D-A6C7-91740CEA6C9A}" destId="{BA76B26A-5FF4-4D34-8735-119306D77204}" srcOrd="2" destOrd="0" presId="urn:microsoft.com/office/officeart/2018/5/layout/CenteredIconLabelDescriptionList"/>
    <dgm:cxn modelId="{565DF4B7-32E4-DA4A-9FA0-1316363C8D60}" type="presParOf" srcId="{072554D6-F518-4B2D-A6C7-91740CEA6C9A}" destId="{88C6FADC-C256-44C6-9B7C-1DE989DB0FEA}" srcOrd="3" destOrd="0" presId="urn:microsoft.com/office/officeart/2018/5/layout/CenteredIconLabelDescriptionList"/>
    <dgm:cxn modelId="{70E5F6C0-B292-0946-93DE-21A3D2463EB2}" type="presParOf" srcId="{072554D6-F518-4B2D-A6C7-91740CEA6C9A}" destId="{92772301-BC78-4D98-BADC-DF7C72AA79AF}" srcOrd="4" destOrd="0" presId="urn:microsoft.com/office/officeart/2018/5/layout/CenteredIconLabelDescriptionList"/>
    <dgm:cxn modelId="{DB2BAB28-180F-574A-8D0E-14EA1E54445A}" type="presParOf" srcId="{7EA76C9F-7A9D-466E-BD0F-C677224FA24D}" destId="{30EA7150-DBE8-418D-BE34-DC5256744CD2}" srcOrd="1" destOrd="0" presId="urn:microsoft.com/office/officeart/2018/5/layout/CenteredIconLabelDescriptionList"/>
    <dgm:cxn modelId="{134509DA-D450-CB4A-A82C-E4A7555F6F5E}" type="presParOf" srcId="{7EA76C9F-7A9D-466E-BD0F-C677224FA24D}" destId="{A74DB6A1-6498-42F9-90A2-2D541BE32277}" srcOrd="2" destOrd="0" presId="urn:microsoft.com/office/officeart/2018/5/layout/CenteredIconLabelDescriptionList"/>
    <dgm:cxn modelId="{398D453C-5A8C-7743-97A8-5437B6D40564}" type="presParOf" srcId="{A74DB6A1-6498-42F9-90A2-2D541BE32277}" destId="{BBF7A6C0-80E6-4B26-A1A4-7440AFC1753B}" srcOrd="0" destOrd="0" presId="urn:microsoft.com/office/officeart/2018/5/layout/CenteredIconLabelDescriptionList"/>
    <dgm:cxn modelId="{5555E536-D754-4146-AA9F-C791C93A99BA}" type="presParOf" srcId="{A74DB6A1-6498-42F9-90A2-2D541BE32277}" destId="{43C6A05A-5E3C-4F82-93BA-971B91CCE574}" srcOrd="1" destOrd="0" presId="urn:microsoft.com/office/officeart/2018/5/layout/CenteredIconLabelDescriptionList"/>
    <dgm:cxn modelId="{E35307C4-1AE6-BD4F-9229-FA052DF80766}" type="presParOf" srcId="{A74DB6A1-6498-42F9-90A2-2D541BE32277}" destId="{7C25F0A2-AB39-4E3D-A70A-66200D7FC018}" srcOrd="2" destOrd="0" presId="urn:microsoft.com/office/officeart/2018/5/layout/CenteredIconLabelDescriptionList"/>
    <dgm:cxn modelId="{412229B9-0178-1B4C-AB8D-8E1E4BDB6784}" type="presParOf" srcId="{A74DB6A1-6498-42F9-90A2-2D541BE32277}" destId="{44F22287-5047-4C12-9A45-342CD5079267}" srcOrd="3" destOrd="0" presId="urn:microsoft.com/office/officeart/2018/5/layout/CenteredIconLabelDescriptionList"/>
    <dgm:cxn modelId="{F78445A2-E7E1-1C4B-8664-C76A15032814}" type="presParOf" srcId="{A74DB6A1-6498-42F9-90A2-2D541BE32277}" destId="{D485421D-1685-490A-A838-853C8E7A44CB}" srcOrd="4" destOrd="0" presId="urn:microsoft.com/office/officeart/2018/5/layout/CenteredIconLabelDescriptionList"/>
    <dgm:cxn modelId="{3727B997-EA77-5140-ACC5-C21BA2126486}" type="presParOf" srcId="{7EA76C9F-7A9D-466E-BD0F-C677224FA24D}" destId="{ED0E94DB-9137-48DC-8123-1E73B843C9C0}" srcOrd="3" destOrd="0" presId="urn:microsoft.com/office/officeart/2018/5/layout/CenteredIconLabelDescriptionList"/>
    <dgm:cxn modelId="{7F5DDFC7-E22C-CF4E-ACD2-82A29E99A011}" type="presParOf" srcId="{7EA76C9F-7A9D-466E-BD0F-C677224FA24D}" destId="{93F555DD-50A2-4578-BB31-D837A9BF2809}" srcOrd="4" destOrd="0" presId="urn:microsoft.com/office/officeart/2018/5/layout/CenteredIconLabelDescriptionList"/>
    <dgm:cxn modelId="{36FB603D-B170-3740-83FB-8BCB26DB5F95}" type="presParOf" srcId="{93F555DD-50A2-4578-BB31-D837A9BF2809}" destId="{7EE046E5-D044-4CD3-B51A-1A652DF72350}" srcOrd="0" destOrd="0" presId="urn:microsoft.com/office/officeart/2018/5/layout/CenteredIconLabelDescriptionList"/>
    <dgm:cxn modelId="{35A98E10-B0D4-EF42-AE16-A52B4345D7B4}" type="presParOf" srcId="{93F555DD-50A2-4578-BB31-D837A9BF2809}" destId="{7E9349D5-13E2-4D1F-8A6E-E491DD775BF6}" srcOrd="1" destOrd="0" presId="urn:microsoft.com/office/officeart/2018/5/layout/CenteredIconLabelDescriptionList"/>
    <dgm:cxn modelId="{BAF7D3D1-ABF1-5E40-AC0F-B889FF26EC09}" type="presParOf" srcId="{93F555DD-50A2-4578-BB31-D837A9BF2809}" destId="{A230C547-DFC4-4B8F-9333-A55E6BFFC17F}" srcOrd="2" destOrd="0" presId="urn:microsoft.com/office/officeart/2018/5/layout/CenteredIconLabelDescriptionList"/>
    <dgm:cxn modelId="{23448EDF-CE87-B04A-B75B-7F4E601A2055}" type="presParOf" srcId="{93F555DD-50A2-4578-BB31-D837A9BF2809}" destId="{7571B3CB-F589-4B13-8579-9ABCCC1A8BBB}" srcOrd="3" destOrd="0" presId="urn:microsoft.com/office/officeart/2018/5/layout/CenteredIconLabelDescriptionList"/>
    <dgm:cxn modelId="{512D0148-C085-6E4F-B508-81237DE989A2}" type="presParOf" srcId="{93F555DD-50A2-4578-BB31-D837A9BF2809}" destId="{D5B695BF-1BC6-41AC-9F60-CAA383AFC17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17C8B1-FCE1-41A8-A1D8-0C7E73E8C2D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F49B0A9-E8D3-4FD9-A60D-10CE521E2E21}">
      <dgm:prSet custT="1"/>
      <dgm:spPr>
        <a:solidFill>
          <a:srgbClr val="5E0573"/>
        </a:solidFill>
      </dgm:spPr>
      <dgm:t>
        <a:bodyPr/>
        <a:lstStyle/>
        <a:p>
          <a:r>
            <a:rPr lang="en-US" sz="2800" b="1" dirty="0">
              <a:latin typeface="Times New Roman" panose="02020603050405020304" pitchFamily="18" charset="0"/>
              <a:cs typeface="Times New Roman" panose="02020603050405020304" pitchFamily="18" charset="0"/>
            </a:rPr>
            <a:t>Used Polynomial Regression Model</a:t>
          </a:r>
          <a:endParaRPr lang="en-US" sz="2800" dirty="0">
            <a:latin typeface="Times New Roman" panose="02020603050405020304" pitchFamily="18" charset="0"/>
            <a:cs typeface="Times New Roman" panose="02020603050405020304" pitchFamily="18" charset="0"/>
          </a:endParaRPr>
        </a:p>
      </dgm:t>
    </dgm:pt>
    <dgm:pt modelId="{E4A4A2ED-2C60-4845-8CC4-B0A3167AFBBA}" type="parTrans" cxnId="{59A15AE3-443C-47E2-AEAF-44096FB2625B}">
      <dgm:prSet/>
      <dgm:spPr/>
      <dgm:t>
        <a:bodyPr/>
        <a:lstStyle/>
        <a:p>
          <a:endParaRPr lang="en-US"/>
        </a:p>
      </dgm:t>
    </dgm:pt>
    <dgm:pt modelId="{58602005-90D4-4766-8BDF-59416D94658F}" type="sibTrans" cxnId="{59A15AE3-443C-47E2-AEAF-44096FB2625B}">
      <dgm:prSet/>
      <dgm:spPr/>
      <dgm:t>
        <a:bodyPr/>
        <a:lstStyle/>
        <a:p>
          <a:endParaRPr lang="en-US"/>
        </a:p>
      </dgm:t>
    </dgm:pt>
    <dgm:pt modelId="{35E35928-36E6-440A-BE0C-B04D8C9B0F91}">
      <dgm:prSet custT="1"/>
      <dgm:spPr/>
      <dgm:t>
        <a:bodyPr/>
        <a:lstStyle/>
        <a:p>
          <a:pPr>
            <a:buNone/>
          </a:pPr>
          <a:r>
            <a:rPr lang="en-CA" sz="2200" b="1" dirty="0">
              <a:latin typeface="Times New Roman" panose="02020603050405020304" pitchFamily="18" charset="0"/>
              <a:cs typeface="Times New Roman" panose="02020603050405020304" pitchFamily="18" charset="0"/>
            </a:rPr>
            <a:t>Input variable (x): </a:t>
          </a:r>
          <a:endParaRPr lang="en-US" sz="2200" dirty="0">
            <a:latin typeface="Times New Roman" panose="02020603050405020304" pitchFamily="18" charset="0"/>
            <a:cs typeface="Times New Roman" panose="02020603050405020304" pitchFamily="18" charset="0"/>
          </a:endParaRPr>
        </a:p>
      </dgm:t>
    </dgm:pt>
    <dgm:pt modelId="{DD59B7B3-BFEB-4C0E-9FB0-56DE4C1FBF04}" type="parTrans" cxnId="{9CAB3F1B-5018-4BF5-A1A5-7047ADEEEC77}">
      <dgm:prSet/>
      <dgm:spPr/>
      <dgm:t>
        <a:bodyPr/>
        <a:lstStyle/>
        <a:p>
          <a:endParaRPr lang="en-US"/>
        </a:p>
      </dgm:t>
    </dgm:pt>
    <dgm:pt modelId="{0901DBA2-7728-42EB-A0EF-5A72EF9B6B03}" type="sibTrans" cxnId="{9CAB3F1B-5018-4BF5-A1A5-7047ADEEEC77}">
      <dgm:prSet/>
      <dgm:spPr/>
      <dgm:t>
        <a:bodyPr/>
        <a:lstStyle/>
        <a:p>
          <a:endParaRPr lang="en-US"/>
        </a:p>
      </dgm:t>
    </dgm:pt>
    <dgm:pt modelId="{64F63C95-8240-49FF-9ADF-6F1E816E55AA}">
      <dgm:prSet custT="1"/>
      <dgm:spPr/>
      <dgm:t>
        <a:bodyPr/>
        <a:lstStyle/>
        <a:p>
          <a:r>
            <a:rPr lang="en-CA" sz="2200" dirty="0">
              <a:latin typeface="Times New Roman" panose="02020603050405020304" pitchFamily="18" charset="0"/>
              <a:cs typeface="Times New Roman" panose="02020603050405020304" pitchFamily="18" charset="0"/>
            </a:rPr>
            <a:t>Positivity Rate</a:t>
          </a:r>
          <a:endParaRPr lang="en-US" sz="2200" dirty="0">
            <a:latin typeface="Times New Roman" panose="02020603050405020304" pitchFamily="18" charset="0"/>
            <a:cs typeface="Times New Roman" panose="02020603050405020304" pitchFamily="18" charset="0"/>
          </a:endParaRPr>
        </a:p>
      </dgm:t>
    </dgm:pt>
    <dgm:pt modelId="{E870B77A-3B63-4565-A891-46681FE6F012}" type="parTrans" cxnId="{3030D7B1-7986-4FDE-969B-CE87F8A61588}">
      <dgm:prSet/>
      <dgm:spPr/>
      <dgm:t>
        <a:bodyPr/>
        <a:lstStyle/>
        <a:p>
          <a:endParaRPr lang="en-US"/>
        </a:p>
      </dgm:t>
    </dgm:pt>
    <dgm:pt modelId="{69DFDABD-5B88-4E3D-B86A-B348CCD7A7D3}" type="sibTrans" cxnId="{3030D7B1-7986-4FDE-969B-CE87F8A61588}">
      <dgm:prSet/>
      <dgm:spPr/>
      <dgm:t>
        <a:bodyPr/>
        <a:lstStyle/>
        <a:p>
          <a:endParaRPr lang="en-US"/>
        </a:p>
      </dgm:t>
    </dgm:pt>
    <dgm:pt modelId="{2E15DDFC-84CF-4287-B01C-259D7A0A2295}">
      <dgm:prSet custT="1"/>
      <dgm:spPr/>
      <dgm:t>
        <a:bodyPr/>
        <a:lstStyle/>
        <a:p>
          <a:pPr>
            <a:buNone/>
          </a:pPr>
          <a:r>
            <a:rPr lang="en-CA" sz="2200" b="1" dirty="0">
              <a:latin typeface="Times New Roman" panose="02020603050405020304" pitchFamily="18" charset="0"/>
              <a:cs typeface="Times New Roman" panose="02020603050405020304" pitchFamily="18" charset="0"/>
            </a:rPr>
            <a:t>Output variable (y): </a:t>
          </a:r>
          <a:endParaRPr lang="en-US" sz="2200" dirty="0">
            <a:latin typeface="Times New Roman" panose="02020603050405020304" pitchFamily="18" charset="0"/>
            <a:cs typeface="Times New Roman" panose="02020603050405020304" pitchFamily="18" charset="0"/>
          </a:endParaRPr>
        </a:p>
      </dgm:t>
    </dgm:pt>
    <dgm:pt modelId="{6C735CA9-3A83-4744-8613-99D148B6E14A}" type="parTrans" cxnId="{44EB5881-0050-4855-8372-AEFFFF4A6865}">
      <dgm:prSet/>
      <dgm:spPr/>
      <dgm:t>
        <a:bodyPr/>
        <a:lstStyle/>
        <a:p>
          <a:endParaRPr lang="en-US"/>
        </a:p>
      </dgm:t>
    </dgm:pt>
    <dgm:pt modelId="{19AFA5BC-F6EC-4BAA-89C3-9D5DB05A75AC}" type="sibTrans" cxnId="{44EB5881-0050-4855-8372-AEFFFF4A6865}">
      <dgm:prSet/>
      <dgm:spPr/>
      <dgm:t>
        <a:bodyPr/>
        <a:lstStyle/>
        <a:p>
          <a:endParaRPr lang="en-US"/>
        </a:p>
      </dgm:t>
    </dgm:pt>
    <dgm:pt modelId="{BE839004-4023-4038-88CB-ECCCA4D45E91}">
      <dgm:prSet custT="1"/>
      <dgm:spPr/>
      <dgm:t>
        <a:bodyPr/>
        <a:lstStyle/>
        <a:p>
          <a:r>
            <a:rPr lang="en-CA" sz="2200" dirty="0">
              <a:latin typeface="Times New Roman" panose="02020603050405020304" pitchFamily="18" charset="0"/>
              <a:cs typeface="Times New Roman" panose="02020603050405020304" pitchFamily="18" charset="0"/>
            </a:rPr>
            <a:t>Number of Daily New Covid-19 Cases</a:t>
          </a:r>
          <a:endParaRPr lang="en-US" sz="2200" dirty="0">
            <a:latin typeface="Times New Roman" panose="02020603050405020304" pitchFamily="18" charset="0"/>
            <a:cs typeface="Times New Roman" panose="02020603050405020304" pitchFamily="18" charset="0"/>
          </a:endParaRPr>
        </a:p>
      </dgm:t>
    </dgm:pt>
    <dgm:pt modelId="{417CCE81-44E1-472F-A512-45D93ECD13C4}" type="parTrans" cxnId="{CFA6C872-F03F-4834-B7B5-ED0A72748732}">
      <dgm:prSet/>
      <dgm:spPr/>
      <dgm:t>
        <a:bodyPr/>
        <a:lstStyle/>
        <a:p>
          <a:endParaRPr lang="en-US"/>
        </a:p>
      </dgm:t>
    </dgm:pt>
    <dgm:pt modelId="{F5E0E302-8E12-452A-8C71-B2D4F4BFFEC5}" type="sibTrans" cxnId="{CFA6C872-F03F-4834-B7B5-ED0A72748732}">
      <dgm:prSet/>
      <dgm:spPr/>
      <dgm:t>
        <a:bodyPr/>
        <a:lstStyle/>
        <a:p>
          <a:endParaRPr lang="en-US"/>
        </a:p>
      </dgm:t>
    </dgm:pt>
    <dgm:pt modelId="{1F0CEE82-843B-49B9-B2B2-3D50CCAB6545}">
      <dgm:prSet custT="1"/>
      <dgm:spPr/>
      <dgm:t>
        <a:bodyPr/>
        <a:lstStyle/>
        <a:p>
          <a:pPr>
            <a:buNone/>
          </a:pPr>
          <a:r>
            <a:rPr lang="en-CA" sz="2200" b="1" dirty="0">
              <a:latin typeface="Times New Roman" panose="02020603050405020304" pitchFamily="18" charset="0"/>
              <a:cs typeface="Times New Roman" panose="02020603050405020304" pitchFamily="18" charset="0"/>
            </a:rPr>
            <a:t>Degree of Polynomials: </a:t>
          </a:r>
          <a:endParaRPr lang="en-US" sz="2200" dirty="0">
            <a:latin typeface="Times New Roman" panose="02020603050405020304" pitchFamily="18" charset="0"/>
            <a:cs typeface="Times New Roman" panose="02020603050405020304" pitchFamily="18" charset="0"/>
          </a:endParaRPr>
        </a:p>
      </dgm:t>
    </dgm:pt>
    <dgm:pt modelId="{65A72212-69D8-40C2-918B-C7EDCA1BE8D7}" type="parTrans" cxnId="{0149C821-9A59-4CD4-A842-AC0D85E601B3}">
      <dgm:prSet/>
      <dgm:spPr/>
      <dgm:t>
        <a:bodyPr/>
        <a:lstStyle/>
        <a:p>
          <a:endParaRPr lang="en-US"/>
        </a:p>
      </dgm:t>
    </dgm:pt>
    <dgm:pt modelId="{B9DA43D9-4E0E-46D0-8E8A-B6C375E7E1E6}" type="sibTrans" cxnId="{0149C821-9A59-4CD4-A842-AC0D85E601B3}">
      <dgm:prSet/>
      <dgm:spPr/>
      <dgm:t>
        <a:bodyPr/>
        <a:lstStyle/>
        <a:p>
          <a:endParaRPr lang="en-US"/>
        </a:p>
      </dgm:t>
    </dgm:pt>
    <dgm:pt modelId="{43435237-ABE1-45FA-A57B-58E7D56365F7}">
      <dgm:prSet custT="1"/>
      <dgm:spPr/>
      <dgm:t>
        <a:bodyPr/>
        <a:lstStyle/>
        <a:p>
          <a:r>
            <a:rPr lang="en-CA" sz="2200" dirty="0">
              <a:latin typeface="Times New Roman" panose="02020603050405020304" pitchFamily="18" charset="0"/>
              <a:cs typeface="Times New Roman" panose="02020603050405020304" pitchFamily="18" charset="0"/>
            </a:rPr>
            <a:t>5</a:t>
          </a:r>
          <a:endParaRPr lang="en-US" sz="2200" dirty="0">
            <a:latin typeface="Times New Roman" panose="02020603050405020304" pitchFamily="18" charset="0"/>
            <a:cs typeface="Times New Roman" panose="02020603050405020304" pitchFamily="18" charset="0"/>
          </a:endParaRPr>
        </a:p>
      </dgm:t>
    </dgm:pt>
    <dgm:pt modelId="{C178D4C6-5391-45D6-9141-7621EDD996AC}" type="parTrans" cxnId="{12EAB25A-0D9D-44C8-B9EA-7DED57608FB4}">
      <dgm:prSet/>
      <dgm:spPr/>
      <dgm:t>
        <a:bodyPr/>
        <a:lstStyle/>
        <a:p>
          <a:endParaRPr lang="en-US"/>
        </a:p>
      </dgm:t>
    </dgm:pt>
    <dgm:pt modelId="{5652AC31-5F26-4E49-AA5D-D9F582797754}" type="sibTrans" cxnId="{12EAB25A-0D9D-44C8-B9EA-7DED57608FB4}">
      <dgm:prSet/>
      <dgm:spPr/>
      <dgm:t>
        <a:bodyPr/>
        <a:lstStyle/>
        <a:p>
          <a:endParaRPr lang="en-US"/>
        </a:p>
      </dgm:t>
    </dgm:pt>
    <dgm:pt modelId="{E22DC589-A91A-A645-AE54-022B18FE2B41}">
      <dgm:prSet custT="1"/>
      <dgm:spPr/>
      <dgm:t>
        <a:bodyPr/>
        <a:lstStyle/>
        <a:p>
          <a:endParaRPr lang="en-US" sz="2200" dirty="0">
            <a:latin typeface="Times New Roman" panose="02020603050405020304" pitchFamily="18" charset="0"/>
            <a:cs typeface="Times New Roman" panose="02020603050405020304" pitchFamily="18" charset="0"/>
          </a:endParaRPr>
        </a:p>
      </dgm:t>
    </dgm:pt>
    <dgm:pt modelId="{5ED14CF8-E308-5545-A743-9A266F836DE4}" type="parTrans" cxnId="{70588B48-3355-874D-A8DC-F835FF0E0226}">
      <dgm:prSet/>
      <dgm:spPr/>
      <dgm:t>
        <a:bodyPr/>
        <a:lstStyle/>
        <a:p>
          <a:endParaRPr lang="en-US"/>
        </a:p>
      </dgm:t>
    </dgm:pt>
    <dgm:pt modelId="{A5C30D9D-90C5-6C4B-BDBE-D7F0B3C362F4}" type="sibTrans" cxnId="{70588B48-3355-874D-A8DC-F835FF0E0226}">
      <dgm:prSet/>
      <dgm:spPr/>
      <dgm:t>
        <a:bodyPr/>
        <a:lstStyle/>
        <a:p>
          <a:endParaRPr lang="en-US"/>
        </a:p>
      </dgm:t>
    </dgm:pt>
    <dgm:pt modelId="{3B1545CE-53BF-8E4D-A5E1-7F4BB9B79099}">
      <dgm:prSet custT="1"/>
      <dgm:spPr/>
      <dgm:t>
        <a:bodyPr/>
        <a:lstStyle/>
        <a:p>
          <a:pPr>
            <a:buNone/>
          </a:pPr>
          <a:r>
            <a:rPr lang="en-CA" sz="2200" b="1" dirty="0">
              <a:latin typeface="Times New Roman" panose="02020603050405020304" pitchFamily="18" charset="0"/>
              <a:cs typeface="Times New Roman" panose="02020603050405020304" pitchFamily="18" charset="0"/>
            </a:rPr>
            <a:t>Resulting in </a:t>
          </a:r>
          <a:r>
            <a:rPr lang="en-CA" sz="2200" b="1" u="none" dirty="0">
              <a:latin typeface="Times New Roman" panose="02020603050405020304" pitchFamily="18" charset="0"/>
              <a:cs typeface="Times New Roman" panose="02020603050405020304" pitchFamily="18" charset="0"/>
            </a:rPr>
            <a:t>90.577%</a:t>
          </a:r>
          <a:r>
            <a:rPr lang="en-CA" sz="2200" u="none" dirty="0">
              <a:latin typeface="Times New Roman" panose="02020603050405020304" pitchFamily="18" charset="0"/>
              <a:cs typeface="Times New Roman" panose="02020603050405020304" pitchFamily="18" charset="0"/>
            </a:rPr>
            <a:t> </a:t>
          </a:r>
          <a:r>
            <a:rPr lang="en-CA" sz="2200" dirty="0">
              <a:latin typeface="Times New Roman" panose="02020603050405020304" pitchFamily="18" charset="0"/>
              <a:cs typeface="Times New Roman" panose="02020603050405020304" pitchFamily="18" charset="0"/>
            </a:rPr>
            <a:t>accuracy rate</a:t>
          </a:r>
          <a:endParaRPr lang="en-US" sz="2200" dirty="0">
            <a:latin typeface="Times New Roman" panose="02020603050405020304" pitchFamily="18" charset="0"/>
            <a:cs typeface="Times New Roman" panose="02020603050405020304" pitchFamily="18" charset="0"/>
          </a:endParaRPr>
        </a:p>
      </dgm:t>
    </dgm:pt>
    <dgm:pt modelId="{5FBB24D3-C5E4-184C-AFB0-6224BB1C9346}" type="parTrans" cxnId="{6C48368B-F62E-A842-B8AE-E774DD5521EA}">
      <dgm:prSet/>
      <dgm:spPr/>
      <dgm:t>
        <a:bodyPr/>
        <a:lstStyle/>
        <a:p>
          <a:endParaRPr lang="en-US"/>
        </a:p>
      </dgm:t>
    </dgm:pt>
    <dgm:pt modelId="{257703C8-8685-5147-AAE7-B1DDDE0E878E}" type="sibTrans" cxnId="{6C48368B-F62E-A842-B8AE-E774DD5521EA}">
      <dgm:prSet/>
      <dgm:spPr/>
      <dgm:t>
        <a:bodyPr/>
        <a:lstStyle/>
        <a:p>
          <a:endParaRPr lang="en-US"/>
        </a:p>
      </dgm:t>
    </dgm:pt>
    <dgm:pt modelId="{2089A851-9266-E04A-ABB4-578DE306004D}">
      <dgm:prSet custT="1"/>
      <dgm:spPr/>
      <dgm:t>
        <a:bodyPr/>
        <a:lstStyle/>
        <a:p>
          <a:endParaRPr lang="en-US" sz="2200" dirty="0">
            <a:latin typeface="Times New Roman" panose="02020603050405020304" pitchFamily="18" charset="0"/>
            <a:cs typeface="Times New Roman" panose="02020603050405020304" pitchFamily="18" charset="0"/>
          </a:endParaRPr>
        </a:p>
      </dgm:t>
    </dgm:pt>
    <dgm:pt modelId="{8F49BA08-DC79-5D4A-8374-079460EE8C44}" type="parTrans" cxnId="{34ED47BA-AB4F-8144-AA2F-9CBA9FE15E92}">
      <dgm:prSet/>
      <dgm:spPr/>
      <dgm:t>
        <a:bodyPr/>
        <a:lstStyle/>
        <a:p>
          <a:endParaRPr lang="en-US"/>
        </a:p>
      </dgm:t>
    </dgm:pt>
    <dgm:pt modelId="{05201394-29DD-174A-B11A-DFDE27075AF6}" type="sibTrans" cxnId="{34ED47BA-AB4F-8144-AA2F-9CBA9FE15E92}">
      <dgm:prSet/>
      <dgm:spPr/>
      <dgm:t>
        <a:bodyPr/>
        <a:lstStyle/>
        <a:p>
          <a:endParaRPr lang="en-US"/>
        </a:p>
      </dgm:t>
    </dgm:pt>
    <dgm:pt modelId="{66833B05-5E27-8446-B35B-7536DAA0B285}" type="pres">
      <dgm:prSet presAssocID="{3417C8B1-FCE1-41A8-A1D8-0C7E73E8C2DA}" presName="linear" presStyleCnt="0">
        <dgm:presLayoutVars>
          <dgm:animLvl val="lvl"/>
          <dgm:resizeHandles val="exact"/>
        </dgm:presLayoutVars>
      </dgm:prSet>
      <dgm:spPr/>
    </dgm:pt>
    <dgm:pt modelId="{68DC9966-9BB3-234F-8FA8-2D9749841C04}" type="pres">
      <dgm:prSet presAssocID="{3F49B0A9-E8D3-4FD9-A60D-10CE521E2E21}" presName="parentText" presStyleLbl="node1" presStyleIdx="0" presStyleCnt="1" custScaleY="41479" custLinFactNeighborX="-1682" custLinFactNeighborY="-591">
        <dgm:presLayoutVars>
          <dgm:chMax val="0"/>
          <dgm:bulletEnabled val="1"/>
        </dgm:presLayoutVars>
      </dgm:prSet>
      <dgm:spPr/>
    </dgm:pt>
    <dgm:pt modelId="{42476351-A1A9-BB4F-9609-E087EBD4BA08}" type="pres">
      <dgm:prSet presAssocID="{3F49B0A9-E8D3-4FD9-A60D-10CE521E2E21}" presName="childText" presStyleLbl="revTx" presStyleIdx="0" presStyleCnt="1">
        <dgm:presLayoutVars>
          <dgm:bulletEnabled val="1"/>
        </dgm:presLayoutVars>
      </dgm:prSet>
      <dgm:spPr/>
    </dgm:pt>
  </dgm:ptLst>
  <dgm:cxnLst>
    <dgm:cxn modelId="{9CAB3F1B-5018-4BF5-A1A5-7047ADEEEC77}" srcId="{3F49B0A9-E8D3-4FD9-A60D-10CE521E2E21}" destId="{35E35928-36E6-440A-BE0C-B04D8C9B0F91}" srcOrd="1" destOrd="0" parTransId="{DD59B7B3-BFEB-4C0E-9FB0-56DE4C1FBF04}" sibTransId="{0901DBA2-7728-42EB-A0EF-5A72EF9B6B03}"/>
    <dgm:cxn modelId="{0149C821-9A59-4CD4-A842-AC0D85E601B3}" srcId="{3F49B0A9-E8D3-4FD9-A60D-10CE521E2E21}" destId="{1F0CEE82-843B-49B9-B2B2-3D50CCAB6545}" srcOrd="3" destOrd="0" parTransId="{65A72212-69D8-40C2-918B-C7EDCA1BE8D7}" sibTransId="{B9DA43D9-4E0E-46D0-8E8A-B6C375E7E1E6}"/>
    <dgm:cxn modelId="{E0C71629-B0B3-034C-83FA-4052ED668E46}" type="presOf" srcId="{2E15DDFC-84CF-4287-B01C-259D7A0A2295}" destId="{42476351-A1A9-BB4F-9609-E087EBD4BA08}" srcOrd="0" destOrd="3" presId="urn:microsoft.com/office/officeart/2005/8/layout/vList2"/>
    <dgm:cxn modelId="{3B15E230-178D-0549-8D73-5ECA24DC1AD0}" type="presOf" srcId="{E22DC589-A91A-A645-AE54-022B18FE2B41}" destId="{42476351-A1A9-BB4F-9609-E087EBD4BA08}" srcOrd="0" destOrd="0" presId="urn:microsoft.com/office/officeart/2005/8/layout/vList2"/>
    <dgm:cxn modelId="{876A3538-0F40-EC4F-A09E-C58E56AA792D}" type="presOf" srcId="{2089A851-9266-E04A-ABB4-578DE306004D}" destId="{42476351-A1A9-BB4F-9609-E087EBD4BA08}" srcOrd="0" destOrd="7" presId="urn:microsoft.com/office/officeart/2005/8/layout/vList2"/>
    <dgm:cxn modelId="{70588B48-3355-874D-A8DC-F835FF0E0226}" srcId="{3F49B0A9-E8D3-4FD9-A60D-10CE521E2E21}" destId="{E22DC589-A91A-A645-AE54-022B18FE2B41}" srcOrd="0" destOrd="0" parTransId="{5ED14CF8-E308-5545-A743-9A266F836DE4}" sibTransId="{A5C30D9D-90C5-6C4B-BDBE-D7F0B3C362F4}"/>
    <dgm:cxn modelId="{6C99BF4B-63B7-0343-8CA2-8CC95ABE7947}" type="presOf" srcId="{64F63C95-8240-49FF-9ADF-6F1E816E55AA}" destId="{42476351-A1A9-BB4F-9609-E087EBD4BA08}" srcOrd="0" destOrd="2" presId="urn:microsoft.com/office/officeart/2005/8/layout/vList2"/>
    <dgm:cxn modelId="{7113F04D-DA81-F349-81EE-F831D7A6EFFE}" type="presOf" srcId="{1F0CEE82-843B-49B9-B2B2-3D50CCAB6545}" destId="{42476351-A1A9-BB4F-9609-E087EBD4BA08}" srcOrd="0" destOrd="5" presId="urn:microsoft.com/office/officeart/2005/8/layout/vList2"/>
    <dgm:cxn modelId="{12EAB25A-0D9D-44C8-B9EA-7DED57608FB4}" srcId="{1F0CEE82-843B-49B9-B2B2-3D50CCAB6545}" destId="{43435237-ABE1-45FA-A57B-58E7D56365F7}" srcOrd="0" destOrd="0" parTransId="{C178D4C6-5391-45D6-9141-7621EDD996AC}" sibTransId="{5652AC31-5F26-4E49-AA5D-D9F582797754}"/>
    <dgm:cxn modelId="{98F8F164-D51A-6548-B585-F1EF0897B9DB}" type="presOf" srcId="{3F49B0A9-E8D3-4FD9-A60D-10CE521E2E21}" destId="{68DC9966-9BB3-234F-8FA8-2D9749841C04}" srcOrd="0" destOrd="0" presId="urn:microsoft.com/office/officeart/2005/8/layout/vList2"/>
    <dgm:cxn modelId="{B51E1C66-7D47-714C-B53B-DC1E8248C285}" type="presOf" srcId="{35E35928-36E6-440A-BE0C-B04D8C9B0F91}" destId="{42476351-A1A9-BB4F-9609-E087EBD4BA08}" srcOrd="0" destOrd="1" presId="urn:microsoft.com/office/officeart/2005/8/layout/vList2"/>
    <dgm:cxn modelId="{E6A8C166-F55D-3942-9101-0017E535F9EB}" type="presOf" srcId="{BE839004-4023-4038-88CB-ECCCA4D45E91}" destId="{42476351-A1A9-BB4F-9609-E087EBD4BA08}" srcOrd="0" destOrd="4" presId="urn:microsoft.com/office/officeart/2005/8/layout/vList2"/>
    <dgm:cxn modelId="{CFA6C872-F03F-4834-B7B5-ED0A72748732}" srcId="{2E15DDFC-84CF-4287-B01C-259D7A0A2295}" destId="{BE839004-4023-4038-88CB-ECCCA4D45E91}" srcOrd="0" destOrd="0" parTransId="{417CCE81-44E1-472F-A512-45D93ECD13C4}" sibTransId="{F5E0E302-8E12-452A-8C71-B2D4F4BFFEC5}"/>
    <dgm:cxn modelId="{31EC5B75-3353-A042-AE2A-B2AA407CAE19}" type="presOf" srcId="{3B1545CE-53BF-8E4D-A5E1-7F4BB9B79099}" destId="{42476351-A1A9-BB4F-9609-E087EBD4BA08}" srcOrd="0" destOrd="8" presId="urn:microsoft.com/office/officeart/2005/8/layout/vList2"/>
    <dgm:cxn modelId="{44EB5881-0050-4855-8372-AEFFFF4A6865}" srcId="{3F49B0A9-E8D3-4FD9-A60D-10CE521E2E21}" destId="{2E15DDFC-84CF-4287-B01C-259D7A0A2295}" srcOrd="2" destOrd="0" parTransId="{6C735CA9-3A83-4744-8613-99D148B6E14A}" sibTransId="{19AFA5BC-F6EC-4BAA-89C3-9D5DB05A75AC}"/>
    <dgm:cxn modelId="{6C48368B-F62E-A842-B8AE-E774DD5521EA}" srcId="{3F49B0A9-E8D3-4FD9-A60D-10CE521E2E21}" destId="{3B1545CE-53BF-8E4D-A5E1-7F4BB9B79099}" srcOrd="4" destOrd="0" parTransId="{5FBB24D3-C5E4-184C-AFB0-6224BB1C9346}" sibTransId="{257703C8-8685-5147-AAE7-B1DDDE0E878E}"/>
    <dgm:cxn modelId="{8E02638B-D96F-4F4A-9BDC-98DA9B9E32DF}" type="presOf" srcId="{43435237-ABE1-45FA-A57B-58E7D56365F7}" destId="{42476351-A1A9-BB4F-9609-E087EBD4BA08}" srcOrd="0" destOrd="6" presId="urn:microsoft.com/office/officeart/2005/8/layout/vList2"/>
    <dgm:cxn modelId="{3030D7B1-7986-4FDE-969B-CE87F8A61588}" srcId="{35E35928-36E6-440A-BE0C-B04D8C9B0F91}" destId="{64F63C95-8240-49FF-9ADF-6F1E816E55AA}" srcOrd="0" destOrd="0" parTransId="{E870B77A-3B63-4565-A891-46681FE6F012}" sibTransId="{69DFDABD-5B88-4E3D-B86A-B348CCD7A7D3}"/>
    <dgm:cxn modelId="{34ED47BA-AB4F-8144-AA2F-9CBA9FE15E92}" srcId="{1F0CEE82-843B-49B9-B2B2-3D50CCAB6545}" destId="{2089A851-9266-E04A-ABB4-578DE306004D}" srcOrd="1" destOrd="0" parTransId="{8F49BA08-DC79-5D4A-8374-079460EE8C44}" sibTransId="{05201394-29DD-174A-B11A-DFDE27075AF6}"/>
    <dgm:cxn modelId="{76EB06D5-70D8-7642-B7F6-FB6E18D299BC}" type="presOf" srcId="{3417C8B1-FCE1-41A8-A1D8-0C7E73E8C2DA}" destId="{66833B05-5E27-8446-B35B-7536DAA0B285}" srcOrd="0" destOrd="0" presId="urn:microsoft.com/office/officeart/2005/8/layout/vList2"/>
    <dgm:cxn modelId="{59A15AE3-443C-47E2-AEAF-44096FB2625B}" srcId="{3417C8B1-FCE1-41A8-A1D8-0C7E73E8C2DA}" destId="{3F49B0A9-E8D3-4FD9-A60D-10CE521E2E21}" srcOrd="0" destOrd="0" parTransId="{E4A4A2ED-2C60-4845-8CC4-B0A3167AFBBA}" sibTransId="{58602005-90D4-4766-8BDF-59416D94658F}"/>
    <dgm:cxn modelId="{C4F98DF1-7AEF-9B45-89B4-60457A9B75F6}" type="presParOf" srcId="{66833B05-5E27-8446-B35B-7536DAA0B285}" destId="{68DC9966-9BB3-234F-8FA8-2D9749841C04}" srcOrd="0" destOrd="0" presId="urn:microsoft.com/office/officeart/2005/8/layout/vList2"/>
    <dgm:cxn modelId="{F61D81FB-CE08-DF4D-A411-F85403858F43}" type="presParOf" srcId="{66833B05-5E27-8446-B35B-7536DAA0B285}" destId="{42476351-A1A9-BB4F-9609-E087EBD4BA08}"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63B61-321B-5D47-BC99-F93FB123E64D}">
      <dsp:nvSpPr>
        <dsp:cNvPr id="0" name=""/>
        <dsp:cNvSpPr/>
      </dsp:nvSpPr>
      <dsp:spPr>
        <a:xfrm rot="10800000">
          <a:off x="6174" y="1883"/>
          <a:ext cx="10979572" cy="1486103"/>
        </a:xfrm>
        <a:prstGeom prst="homePlate">
          <a:avLst/>
        </a:prstGeom>
        <a:solidFill>
          <a:srgbClr val="7030A0"/>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6949" tIns="83820" rIns="156464" bIns="83820" numCol="1" spcCol="1270" anchor="ctr" anchorCtr="0">
          <a:noAutofit/>
        </a:bodyPr>
        <a:lstStyle/>
        <a:p>
          <a:pPr marL="0" lvl="0" indent="0" algn="ctr" defTabSz="977900">
            <a:lnSpc>
              <a:spcPct val="90000"/>
            </a:lnSpc>
            <a:spcBef>
              <a:spcPct val="0"/>
            </a:spcBef>
            <a:spcAft>
              <a:spcPct val="35000"/>
            </a:spcAft>
            <a:buNone/>
          </a:pPr>
          <a:r>
            <a:rPr lang="en-CA" sz="2200" kern="1200" dirty="0">
              <a:latin typeface="Times New Roman" panose="02020603050405020304" pitchFamily="18" charset="0"/>
              <a:cs typeface="Times New Roman" panose="02020603050405020304" pitchFamily="18" charset="0"/>
            </a:rPr>
            <a:t>Research and collect real-world historical COVID-19 dataset of Canada</a:t>
          </a:r>
          <a:r>
            <a:rPr lang="en-CA" sz="2200" kern="1200" dirty="0">
              <a:solidFill>
                <a:schemeClr val="bg1"/>
              </a:solidFill>
              <a:latin typeface="Times New Roman" panose="02020603050405020304" pitchFamily="18"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(Resouces-covid19 Canada)</a:t>
          </a:r>
          <a:r>
            <a:rPr lang="en-CA" sz="2200" kern="1200" dirty="0">
              <a:solidFill>
                <a:schemeClr val="bg1"/>
              </a:solidFill>
              <a:latin typeface="Times New Roman" panose="02020603050405020304" pitchFamily="18" charset="0"/>
              <a:cs typeface="Times New Roman" panose="02020603050405020304" pitchFamily="18" charset="0"/>
            </a:rPr>
            <a:t> </a:t>
          </a:r>
          <a:r>
            <a:rPr lang="en-CA" sz="2200" kern="1200" dirty="0">
              <a:latin typeface="Times New Roman" panose="02020603050405020304" pitchFamily="18" charset="0"/>
              <a:cs typeface="Times New Roman" panose="02020603050405020304" pitchFamily="18" charset="0"/>
            </a:rPr>
            <a:t>to implement a </a:t>
          </a:r>
          <a:r>
            <a:rPr lang="en-CA" sz="2200" b="1" kern="1200" dirty="0">
              <a:latin typeface="Times New Roman" panose="02020603050405020304" pitchFamily="18" charset="0"/>
              <a:cs typeface="Times New Roman" panose="02020603050405020304" pitchFamily="18" charset="0"/>
            </a:rPr>
            <a:t>Machine Learning model </a:t>
          </a:r>
          <a:r>
            <a:rPr lang="en-CA" sz="2200" kern="1200" dirty="0">
              <a:latin typeface="Times New Roman" panose="02020603050405020304" pitchFamily="18" charset="0"/>
              <a:cs typeface="Times New Roman" panose="02020603050405020304" pitchFamily="18" charset="0"/>
            </a:rPr>
            <a:t>to predict daily new infection cases.</a:t>
          </a:r>
        </a:p>
      </dsp:txBody>
      <dsp:txXfrm rot="10800000">
        <a:off x="377700" y="1883"/>
        <a:ext cx="10608046" cy="1486103"/>
      </dsp:txXfrm>
    </dsp:sp>
    <dsp:sp modelId="{FAF5F0D4-3C20-CD45-88E1-5BF5035DC5DA}">
      <dsp:nvSpPr>
        <dsp:cNvPr id="0" name=""/>
        <dsp:cNvSpPr/>
      </dsp:nvSpPr>
      <dsp:spPr>
        <a:xfrm>
          <a:off x="0" y="282846"/>
          <a:ext cx="923297" cy="102912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0201D6-0079-9146-9362-13B7B1C7F48C}">
      <dsp:nvSpPr>
        <dsp:cNvPr id="0" name=""/>
        <dsp:cNvSpPr/>
      </dsp:nvSpPr>
      <dsp:spPr>
        <a:xfrm rot="10800000">
          <a:off x="20172" y="1837925"/>
          <a:ext cx="10951576" cy="1336988"/>
        </a:xfrm>
        <a:prstGeom prst="homePlat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6949" tIns="83820" rIns="156464" bIns="83820" numCol="1" spcCol="1270" anchor="ctr" anchorCtr="0">
          <a:noAutofit/>
        </a:bodyPr>
        <a:lstStyle/>
        <a:p>
          <a:pPr marL="0" lvl="0" indent="0" algn="ctr" defTabSz="977900">
            <a:lnSpc>
              <a:spcPct val="90000"/>
            </a:lnSpc>
            <a:spcBef>
              <a:spcPct val="0"/>
            </a:spcBef>
            <a:spcAft>
              <a:spcPct val="35000"/>
            </a:spcAft>
            <a:buNone/>
          </a:pPr>
          <a:r>
            <a:rPr lang="en-CA" sz="2200" kern="1200" dirty="0">
              <a:latin typeface="Times New Roman" panose="02020603050405020304" pitchFamily="18" charset="0"/>
              <a:cs typeface="Times New Roman" panose="02020603050405020304" pitchFamily="18" charset="0"/>
            </a:rPr>
            <a:t>Analyze and collect the </a:t>
          </a:r>
          <a:r>
            <a:rPr lang="en-CA" sz="2200" b="1" kern="1200" dirty="0">
              <a:latin typeface="Times New Roman" panose="02020603050405020304" pitchFamily="18" charset="0"/>
              <a:cs typeface="Times New Roman" panose="02020603050405020304" pitchFamily="18" charset="0"/>
            </a:rPr>
            <a:t>correlation </a:t>
          </a:r>
          <a:r>
            <a:rPr lang="en-CA" sz="2200" kern="1200" dirty="0">
              <a:latin typeface="Times New Roman" panose="02020603050405020304" pitchFamily="18" charset="0"/>
              <a:cs typeface="Times New Roman" panose="02020603050405020304" pitchFamily="18" charset="0"/>
            </a:rPr>
            <a:t>between NPIs and infection rates.</a:t>
          </a:r>
        </a:p>
      </dsp:txBody>
      <dsp:txXfrm rot="10800000">
        <a:off x="354419" y="1837925"/>
        <a:ext cx="10617329" cy="1336988"/>
      </dsp:txXfrm>
    </dsp:sp>
    <dsp:sp modelId="{0984B0CD-7740-784D-95AD-8F0E4AA3F51C}">
      <dsp:nvSpPr>
        <dsp:cNvPr id="0" name=""/>
        <dsp:cNvSpPr/>
      </dsp:nvSpPr>
      <dsp:spPr>
        <a:xfrm>
          <a:off x="0" y="2056434"/>
          <a:ext cx="992767" cy="97708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D10CB7-31A9-C149-8F45-E5026149DD3E}">
      <dsp:nvSpPr>
        <dsp:cNvPr id="0" name=""/>
        <dsp:cNvSpPr/>
      </dsp:nvSpPr>
      <dsp:spPr>
        <a:xfrm rot="10800000">
          <a:off x="5882" y="3524851"/>
          <a:ext cx="10980156" cy="1393984"/>
        </a:xfrm>
        <a:prstGeom prst="homePlat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6949" tIns="83820" rIns="156464" bIns="83820" numCol="1" spcCol="1270" anchor="ctr" anchorCtr="0">
          <a:noAutofit/>
        </a:bodyPr>
        <a:lstStyle/>
        <a:p>
          <a:pPr marL="0" lvl="0" indent="0" algn="ctr" defTabSz="977900">
            <a:lnSpc>
              <a:spcPct val="90000"/>
            </a:lnSpc>
            <a:spcBef>
              <a:spcPct val="0"/>
            </a:spcBef>
            <a:spcAft>
              <a:spcPct val="35000"/>
            </a:spcAft>
            <a:buNone/>
          </a:pPr>
          <a:r>
            <a:rPr lang="en-CA" sz="2200" b="1" kern="1200" dirty="0">
              <a:latin typeface="Times New Roman" panose="02020603050405020304" pitchFamily="18" charset="0"/>
              <a:cs typeface="Times New Roman" panose="02020603050405020304" pitchFamily="18" charset="0"/>
            </a:rPr>
            <a:t>Integrate</a:t>
          </a:r>
          <a:r>
            <a:rPr lang="en-CA" sz="2200" kern="1200" dirty="0">
              <a:latin typeface="Times New Roman" panose="02020603050405020304" pitchFamily="18" charset="0"/>
              <a:cs typeface="Times New Roman" panose="02020603050405020304" pitchFamily="18" charset="0"/>
            </a:rPr>
            <a:t> the results above into the prototype between frontend and backend using React.Js, Python and MySQL .</a:t>
          </a:r>
          <a:endParaRPr lang="en-CA" sz="2900" kern="1200" dirty="0">
            <a:latin typeface="Times New Roman" panose="02020603050405020304" pitchFamily="18" charset="0"/>
            <a:cs typeface="Times New Roman" panose="02020603050405020304" pitchFamily="18" charset="0"/>
          </a:endParaRPr>
        </a:p>
      </dsp:txBody>
      <dsp:txXfrm rot="10800000">
        <a:off x="354378" y="3524851"/>
        <a:ext cx="10631660" cy="1393984"/>
      </dsp:txXfrm>
    </dsp:sp>
    <dsp:sp modelId="{5B9F94AC-8D87-7443-A159-A58D6577D724}">
      <dsp:nvSpPr>
        <dsp:cNvPr id="0" name=""/>
        <dsp:cNvSpPr/>
      </dsp:nvSpPr>
      <dsp:spPr>
        <a:xfrm>
          <a:off x="0" y="3725911"/>
          <a:ext cx="1050421" cy="99186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9787F-7731-2D43-BDE6-530F4A66E41E}">
      <dsp:nvSpPr>
        <dsp:cNvPr id="0" name=""/>
        <dsp:cNvSpPr/>
      </dsp:nvSpPr>
      <dsp:spPr>
        <a:xfrm rot="5400000">
          <a:off x="6731621" y="-2839081"/>
          <a:ext cx="837972" cy="6729984"/>
        </a:xfrm>
        <a:prstGeom prst="round2SameRect">
          <a:avLst/>
        </a:prstGeom>
        <a:solidFill>
          <a:srgbClr val="5A056E">
            <a:alpha val="27059"/>
          </a:srgbClr>
        </a:solidFill>
        <a:ln w="12700" cap="flat" cmpd="sng" algn="ctr">
          <a:solidFill>
            <a:srgbClr val="502475">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CA" sz="2200" kern="1200" dirty="0">
              <a:latin typeface="Times New Roman" panose="02020603050405020304" pitchFamily="18" charset="0"/>
              <a:ea typeface="Roboto"/>
              <a:cs typeface="Times New Roman" panose="02020603050405020304" pitchFamily="18" charset="0"/>
              <a:sym typeface="Roboto"/>
            </a:rPr>
            <a:t>Remove unnecessary columns</a:t>
          </a:r>
          <a:endParaRPr lang="en-US" sz="2200" kern="1200" dirty="0"/>
        </a:p>
      </dsp:txBody>
      <dsp:txXfrm rot="-5400000">
        <a:off x="3785615" y="147831"/>
        <a:ext cx="6689078" cy="756160"/>
      </dsp:txXfrm>
    </dsp:sp>
    <dsp:sp modelId="{C013BBC4-E052-D24C-992B-E5BCE2030684}">
      <dsp:nvSpPr>
        <dsp:cNvPr id="0" name=""/>
        <dsp:cNvSpPr/>
      </dsp:nvSpPr>
      <dsp:spPr>
        <a:xfrm>
          <a:off x="0" y="2177"/>
          <a:ext cx="3785616" cy="1047465"/>
        </a:xfrm>
        <a:prstGeom prst="roundRect">
          <a:avLst/>
        </a:prstGeom>
        <a:solidFill>
          <a:srgbClr val="5E057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b="1" kern="1200" dirty="0">
              <a:latin typeface="Times New Roman" panose="02020603050405020304" pitchFamily="18" charset="0"/>
              <a:ea typeface="Fira Sans Extra Condensed"/>
              <a:cs typeface="Times New Roman" panose="02020603050405020304" pitchFamily="18" charset="0"/>
              <a:sym typeface="Fira Sans Extra Condensed"/>
            </a:rPr>
            <a:t>Raw Dataset</a:t>
          </a:r>
          <a:endParaRPr lang="en-US" sz="2800" kern="1200" dirty="0"/>
        </a:p>
      </dsp:txBody>
      <dsp:txXfrm>
        <a:off x="51133" y="53310"/>
        <a:ext cx="3683350" cy="945199"/>
      </dsp:txXfrm>
    </dsp:sp>
    <dsp:sp modelId="{3AA0B65B-51D0-AF44-A1A5-8E99E235B60F}">
      <dsp:nvSpPr>
        <dsp:cNvPr id="0" name=""/>
        <dsp:cNvSpPr/>
      </dsp:nvSpPr>
      <dsp:spPr>
        <a:xfrm rot="5400000">
          <a:off x="6731621" y="-1739242"/>
          <a:ext cx="837972" cy="6729984"/>
        </a:xfrm>
        <a:prstGeom prst="round2SameRect">
          <a:avLst/>
        </a:prstGeom>
        <a:solidFill>
          <a:srgbClr val="5A056E">
            <a:alpha val="30980"/>
          </a:srgb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CA" sz="2200" kern="1200" dirty="0">
              <a:latin typeface="Times New Roman" panose="02020603050405020304" pitchFamily="18" charset="0"/>
              <a:ea typeface="Roboto"/>
              <a:cs typeface="Times New Roman" panose="02020603050405020304" pitchFamily="18" charset="0"/>
              <a:sym typeface="Roboto"/>
            </a:rPr>
            <a:t>Considering </a:t>
          </a:r>
          <a:r>
            <a:rPr lang="en-CA" sz="2200" b="0" kern="1200" dirty="0">
              <a:latin typeface="Times New Roman" panose="02020603050405020304" pitchFamily="18" charset="0"/>
              <a:ea typeface="Roboto"/>
              <a:cs typeface="Times New Roman" panose="02020603050405020304" pitchFamily="18" charset="0"/>
              <a:sym typeface="Roboto"/>
            </a:rPr>
            <a:t>Delta, Omicron </a:t>
          </a:r>
          <a:r>
            <a:rPr lang="en-CA" sz="2200" kern="1200" dirty="0">
              <a:latin typeface="Times New Roman" panose="02020603050405020304" pitchFamily="18" charset="0"/>
              <a:ea typeface="Roboto"/>
              <a:cs typeface="Times New Roman" panose="02020603050405020304" pitchFamily="18" charset="0"/>
              <a:sym typeface="Roboto"/>
            </a:rPr>
            <a:t>variant cases</a:t>
          </a:r>
          <a:endParaRPr lang="en-US" sz="2200" kern="1200" dirty="0"/>
        </a:p>
      </dsp:txBody>
      <dsp:txXfrm rot="-5400000">
        <a:off x="3785615" y="1247670"/>
        <a:ext cx="6689078" cy="756160"/>
      </dsp:txXfrm>
    </dsp:sp>
    <dsp:sp modelId="{0AAF80EF-E7CC-D24B-9EA4-C0026FB44B13}">
      <dsp:nvSpPr>
        <dsp:cNvPr id="0" name=""/>
        <dsp:cNvSpPr/>
      </dsp:nvSpPr>
      <dsp:spPr>
        <a:xfrm>
          <a:off x="0" y="1102016"/>
          <a:ext cx="3785616" cy="1047465"/>
        </a:xfrm>
        <a:prstGeom prst="roundRect">
          <a:avLst/>
        </a:prstGeom>
        <a:solidFill>
          <a:srgbClr val="5E057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b="1" kern="1200" dirty="0">
              <a:latin typeface="Times New Roman" panose="02020603050405020304" pitchFamily="18" charset="0"/>
              <a:ea typeface="Fira Sans Extra Condensed"/>
              <a:cs typeface="Times New Roman" panose="02020603050405020304" pitchFamily="18" charset="0"/>
              <a:sym typeface="Fira Sans Extra Condensed"/>
            </a:rPr>
            <a:t>Remove Variants</a:t>
          </a:r>
          <a:endParaRPr lang="en-US" sz="2800" kern="1200" dirty="0"/>
        </a:p>
      </dsp:txBody>
      <dsp:txXfrm>
        <a:off x="51133" y="1153149"/>
        <a:ext cx="3683350" cy="945199"/>
      </dsp:txXfrm>
    </dsp:sp>
    <dsp:sp modelId="{E3BB4BB5-4128-414A-8DAB-3C896AFF6158}">
      <dsp:nvSpPr>
        <dsp:cNvPr id="0" name=""/>
        <dsp:cNvSpPr/>
      </dsp:nvSpPr>
      <dsp:spPr>
        <a:xfrm rot="5400000">
          <a:off x="6731621" y="-639403"/>
          <a:ext cx="837972" cy="6729984"/>
        </a:xfrm>
        <a:prstGeom prst="round2SameRect">
          <a:avLst/>
        </a:prstGeom>
        <a:solidFill>
          <a:srgbClr val="5A056E">
            <a:alpha val="30980"/>
          </a:srgb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CA" sz="2200" kern="1200" dirty="0">
              <a:latin typeface="Times New Roman" panose="02020603050405020304" pitchFamily="18" charset="0"/>
              <a:ea typeface="Roboto"/>
              <a:cs typeface="Times New Roman" panose="02020603050405020304" pitchFamily="18" charset="0"/>
              <a:sym typeface="Roboto"/>
            </a:rPr>
            <a:t>Remove noise and helps prediction</a:t>
          </a:r>
        </a:p>
      </dsp:txBody>
      <dsp:txXfrm rot="-5400000">
        <a:off x="3785615" y="2347509"/>
        <a:ext cx="6689078" cy="756160"/>
      </dsp:txXfrm>
    </dsp:sp>
    <dsp:sp modelId="{53161F91-C32E-1A42-ABAE-0706FE920A96}">
      <dsp:nvSpPr>
        <dsp:cNvPr id="0" name=""/>
        <dsp:cNvSpPr/>
      </dsp:nvSpPr>
      <dsp:spPr>
        <a:xfrm>
          <a:off x="0" y="2201855"/>
          <a:ext cx="3785616" cy="1047465"/>
        </a:xfrm>
        <a:prstGeom prst="roundRect">
          <a:avLst/>
        </a:prstGeom>
        <a:solidFill>
          <a:srgbClr val="5E057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b="1" kern="1200" dirty="0">
              <a:latin typeface="Times New Roman" panose="02020603050405020304" pitchFamily="18" charset="0"/>
              <a:ea typeface="Fira Sans Extra Condensed"/>
              <a:cs typeface="Times New Roman" panose="02020603050405020304" pitchFamily="18" charset="0"/>
              <a:sym typeface="Fira Sans Extra Condensed"/>
            </a:rPr>
            <a:t>Remove Outliers</a:t>
          </a:r>
          <a:endParaRPr lang="en-US" sz="2800" kern="1200" dirty="0"/>
        </a:p>
      </dsp:txBody>
      <dsp:txXfrm>
        <a:off x="51133" y="2252988"/>
        <a:ext cx="3683350" cy="945199"/>
      </dsp:txXfrm>
    </dsp:sp>
    <dsp:sp modelId="{3A206479-3EF0-7F45-A824-EEE072A101F4}">
      <dsp:nvSpPr>
        <dsp:cNvPr id="0" name=""/>
        <dsp:cNvSpPr/>
      </dsp:nvSpPr>
      <dsp:spPr>
        <a:xfrm rot="5400000">
          <a:off x="6731621" y="460435"/>
          <a:ext cx="837972" cy="6729984"/>
        </a:xfrm>
        <a:prstGeom prst="round2SameRect">
          <a:avLst/>
        </a:prstGeom>
        <a:solidFill>
          <a:srgbClr val="5E0573">
            <a:alpha val="30980"/>
          </a:srgb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None/>
          </a:pPr>
          <a:r>
            <a:rPr lang="en-US" sz="2200" kern="1200" dirty="0">
              <a:latin typeface="Times New Roman" panose="02020603050405020304" pitchFamily="18" charset="0"/>
              <a:cs typeface="Times New Roman" panose="02020603050405020304" pitchFamily="18" charset="0"/>
            </a:rPr>
            <a:t>Ready to train ML model</a:t>
          </a:r>
        </a:p>
      </dsp:txBody>
      <dsp:txXfrm rot="-5400000">
        <a:off x="3785615" y="3447347"/>
        <a:ext cx="6689078" cy="756160"/>
      </dsp:txXfrm>
    </dsp:sp>
    <dsp:sp modelId="{BBC5318B-E4F5-C840-9394-ED65339A0287}">
      <dsp:nvSpPr>
        <dsp:cNvPr id="0" name=""/>
        <dsp:cNvSpPr/>
      </dsp:nvSpPr>
      <dsp:spPr>
        <a:xfrm>
          <a:off x="0" y="3301694"/>
          <a:ext cx="3785616" cy="1047465"/>
        </a:xfrm>
        <a:prstGeom prst="roundRect">
          <a:avLst/>
        </a:prstGeom>
        <a:solidFill>
          <a:srgbClr val="5E0573"/>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b="1" kern="1200" dirty="0">
              <a:latin typeface="Times New Roman" panose="02020603050405020304" pitchFamily="18" charset="0"/>
              <a:ea typeface="Fira Sans Extra Condensed"/>
              <a:cs typeface="Times New Roman" panose="02020603050405020304" pitchFamily="18" charset="0"/>
              <a:sym typeface="Fira Sans Extra Condensed"/>
            </a:rPr>
            <a:t>Cleaned Data</a:t>
          </a:r>
          <a:endParaRPr lang="en-US" sz="2800" kern="1200" dirty="0"/>
        </a:p>
      </dsp:txBody>
      <dsp:txXfrm>
        <a:off x="51133" y="3352827"/>
        <a:ext cx="3683350" cy="9451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A3074-F4D5-E54D-9491-39AB31181F96}">
      <dsp:nvSpPr>
        <dsp:cNvPr id="0" name=""/>
        <dsp:cNvSpPr/>
      </dsp:nvSpPr>
      <dsp:spPr>
        <a:xfrm>
          <a:off x="0" y="4427"/>
          <a:ext cx="5647169" cy="528862"/>
        </a:xfrm>
        <a:prstGeom prst="roundRect">
          <a:avLst/>
        </a:prstGeom>
        <a:solidFill>
          <a:srgbClr val="5E057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b="1" kern="1200" dirty="0">
              <a:latin typeface="Times New Roman" panose="02020603050405020304" pitchFamily="18" charset="0"/>
              <a:cs typeface="Times New Roman" panose="02020603050405020304" pitchFamily="18" charset="0"/>
            </a:rPr>
            <a:t>Remove Variants</a:t>
          </a:r>
          <a:endParaRPr lang="en-US" sz="2800" kern="1200" dirty="0">
            <a:latin typeface="Times New Roman" panose="02020603050405020304" pitchFamily="18" charset="0"/>
            <a:cs typeface="Times New Roman" panose="02020603050405020304" pitchFamily="18" charset="0"/>
          </a:endParaRPr>
        </a:p>
      </dsp:txBody>
      <dsp:txXfrm>
        <a:off x="25817" y="30244"/>
        <a:ext cx="5595535" cy="477228"/>
      </dsp:txXfrm>
    </dsp:sp>
    <dsp:sp modelId="{9F5D424A-84F5-DE43-895D-2FCD04F0AB72}">
      <dsp:nvSpPr>
        <dsp:cNvPr id="0" name=""/>
        <dsp:cNvSpPr/>
      </dsp:nvSpPr>
      <dsp:spPr>
        <a:xfrm>
          <a:off x="0" y="533290"/>
          <a:ext cx="5647169" cy="1802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298" tIns="27940" rIns="156464" bIns="27940" numCol="1" spcCol="1270" anchor="t" anchorCtr="0">
          <a:noAutofit/>
        </a:bodyPr>
        <a:lstStyle/>
        <a:p>
          <a:pPr marL="171450" lvl="1" indent="-171450" algn="l" defTabSz="800100">
            <a:lnSpc>
              <a:spcPct val="90000"/>
            </a:lnSpc>
            <a:spcBef>
              <a:spcPct val="0"/>
            </a:spcBef>
            <a:spcAft>
              <a:spcPct val="20000"/>
            </a:spcAft>
            <a:buChar char="•"/>
          </a:pPr>
          <a:endParaRPr lang="en-US" sz="1800" kern="1200" dirty="0"/>
        </a:p>
        <a:p>
          <a:pPr marL="228600" lvl="1" indent="-228600" algn="l" defTabSz="977900">
            <a:lnSpc>
              <a:spcPct val="90000"/>
            </a:lnSpc>
            <a:spcBef>
              <a:spcPct val="0"/>
            </a:spcBef>
            <a:spcAft>
              <a:spcPct val="20000"/>
            </a:spcAft>
            <a:buChar char="•"/>
          </a:pPr>
          <a:r>
            <a:rPr lang="en-CA" sz="2200" kern="1200" dirty="0">
              <a:latin typeface="Times New Roman" panose="02020603050405020304" pitchFamily="18" charset="0"/>
              <a:cs typeface="Times New Roman" panose="02020603050405020304" pitchFamily="18" charset="0"/>
            </a:rPr>
            <a:t>Daily new cases above 600 with a positivity rates between 0.01 – 0.045 was removed, as those cases are likely due to the other variants.</a:t>
          </a:r>
          <a:endParaRPr lang="en-US" sz="220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20000"/>
            </a:spcAft>
            <a:buChar char="•"/>
          </a:pPr>
          <a:endParaRPr lang="en-US" sz="2200"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20000"/>
            </a:spcAft>
            <a:buChar char="•"/>
          </a:pPr>
          <a:endParaRPr lang="en-US" sz="1800" kern="1200" dirty="0"/>
        </a:p>
      </dsp:txBody>
      <dsp:txXfrm>
        <a:off x="0" y="533290"/>
        <a:ext cx="5647169" cy="1802049"/>
      </dsp:txXfrm>
    </dsp:sp>
    <dsp:sp modelId="{7A3A1D0C-ACC9-4D4E-B2B3-30A4E8BD5E96}">
      <dsp:nvSpPr>
        <dsp:cNvPr id="0" name=""/>
        <dsp:cNvSpPr/>
      </dsp:nvSpPr>
      <dsp:spPr>
        <a:xfrm>
          <a:off x="0" y="2335339"/>
          <a:ext cx="5647169" cy="528862"/>
        </a:xfrm>
        <a:prstGeom prst="roundRect">
          <a:avLst/>
        </a:prstGeom>
        <a:solidFill>
          <a:srgbClr val="5E057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b="1" kern="1200" dirty="0">
              <a:latin typeface="Times New Roman" panose="02020603050405020304" pitchFamily="18" charset="0"/>
              <a:cs typeface="Times New Roman" panose="02020603050405020304" pitchFamily="18" charset="0"/>
            </a:rPr>
            <a:t>Remove Outliers</a:t>
          </a:r>
          <a:endParaRPr lang="en-US" sz="2800" kern="1200" dirty="0">
            <a:latin typeface="Times New Roman" panose="02020603050405020304" pitchFamily="18" charset="0"/>
            <a:cs typeface="Times New Roman" panose="02020603050405020304" pitchFamily="18" charset="0"/>
          </a:endParaRPr>
        </a:p>
      </dsp:txBody>
      <dsp:txXfrm>
        <a:off x="25817" y="2361156"/>
        <a:ext cx="5595535" cy="477228"/>
      </dsp:txXfrm>
    </dsp:sp>
    <dsp:sp modelId="{7B644C14-4D6E-9D4F-AAB4-2F47258375D7}">
      <dsp:nvSpPr>
        <dsp:cNvPr id="0" name=""/>
        <dsp:cNvSpPr/>
      </dsp:nvSpPr>
      <dsp:spPr>
        <a:xfrm>
          <a:off x="0" y="2864202"/>
          <a:ext cx="5647169" cy="1524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298" tIns="21590" rIns="120904" bIns="21590" numCol="1" spcCol="1270" anchor="t" anchorCtr="0">
          <a:noAutofit/>
        </a:bodyPr>
        <a:lstStyle/>
        <a:p>
          <a:pPr marL="171450" lvl="1" indent="-171450" algn="l" defTabSz="755650">
            <a:lnSpc>
              <a:spcPct val="90000"/>
            </a:lnSpc>
            <a:spcBef>
              <a:spcPct val="0"/>
            </a:spcBef>
            <a:spcAft>
              <a:spcPct val="20000"/>
            </a:spcAft>
            <a:buChar char="•"/>
          </a:pPr>
          <a:endParaRPr lang="en-US" sz="1700" kern="1200" dirty="0"/>
        </a:p>
        <a:p>
          <a:pPr marL="228600" lvl="1" indent="-228600" algn="l" defTabSz="977900">
            <a:lnSpc>
              <a:spcPct val="90000"/>
            </a:lnSpc>
            <a:spcBef>
              <a:spcPct val="0"/>
            </a:spcBef>
            <a:spcAft>
              <a:spcPct val="20000"/>
            </a:spcAft>
            <a:buChar char="•"/>
          </a:pPr>
          <a:r>
            <a:rPr lang="en-CA" sz="2200" kern="1200" dirty="0">
              <a:latin typeface="Times New Roman" panose="02020603050405020304" pitchFamily="18" charset="0"/>
              <a:cs typeface="Times New Roman" panose="02020603050405020304" pitchFamily="18" charset="0"/>
            </a:rPr>
            <a:t>Using the </a:t>
          </a:r>
          <a:r>
            <a:rPr lang="en-CA" sz="2200" b="1" kern="1200" dirty="0">
              <a:latin typeface="Times New Roman" panose="02020603050405020304" pitchFamily="18" charset="0"/>
              <a:cs typeface="Times New Roman" panose="02020603050405020304" pitchFamily="18" charset="0"/>
            </a:rPr>
            <a:t>quantile outlier detection techniqu</a:t>
          </a:r>
          <a:r>
            <a:rPr lang="en-CA" sz="2200" b="0" kern="1200" dirty="0">
              <a:latin typeface="Times New Roman" panose="02020603050405020304" pitchFamily="18" charset="0"/>
              <a:cs typeface="Times New Roman" panose="02020603050405020304" pitchFamily="18" charset="0"/>
            </a:rPr>
            <a:t>e</a:t>
          </a:r>
          <a:r>
            <a:rPr lang="en-CA" sz="2200" kern="1200" dirty="0">
              <a:latin typeface="Times New Roman" panose="02020603050405020304" pitchFamily="18" charset="0"/>
              <a:cs typeface="Times New Roman" panose="02020603050405020304" pitchFamily="18" charset="0"/>
            </a:rPr>
            <a:t>, the calculated outliers were removed to avoid noise and better improve model accuracy.</a:t>
          </a:r>
          <a:endParaRPr lang="en-US" sz="1700" kern="1200" dirty="0"/>
        </a:p>
        <a:p>
          <a:pPr marL="171450" lvl="1" indent="-171450" algn="l" defTabSz="755650">
            <a:lnSpc>
              <a:spcPct val="90000"/>
            </a:lnSpc>
            <a:spcBef>
              <a:spcPct val="0"/>
            </a:spcBef>
            <a:spcAft>
              <a:spcPct val="20000"/>
            </a:spcAft>
            <a:buChar char="•"/>
          </a:pPr>
          <a:endParaRPr lang="en-US" sz="1700" kern="1200" dirty="0"/>
        </a:p>
      </dsp:txBody>
      <dsp:txXfrm>
        <a:off x="0" y="2864202"/>
        <a:ext cx="5647169" cy="15248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48454-D2F7-834E-83B5-653CA89B3A14}">
      <dsp:nvSpPr>
        <dsp:cNvPr id="0" name=""/>
        <dsp:cNvSpPr/>
      </dsp:nvSpPr>
      <dsp:spPr>
        <a:xfrm>
          <a:off x="0" y="65282"/>
          <a:ext cx="10058399" cy="8874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Python </a:t>
          </a:r>
          <a:endParaRPr lang="en-CA" sz="3700" kern="1200"/>
        </a:p>
      </dsp:txBody>
      <dsp:txXfrm>
        <a:off x="43321" y="108603"/>
        <a:ext cx="9971757" cy="800803"/>
      </dsp:txXfrm>
    </dsp:sp>
    <dsp:sp modelId="{A190FC02-85E3-9E4C-93E7-DF4894BC7041}">
      <dsp:nvSpPr>
        <dsp:cNvPr id="0" name=""/>
        <dsp:cNvSpPr/>
      </dsp:nvSpPr>
      <dsp:spPr>
        <a:xfrm>
          <a:off x="0" y="1059287"/>
          <a:ext cx="10058399"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err="1"/>
            <a:t>React.JS</a:t>
          </a:r>
          <a:endParaRPr lang="en-CA" sz="3700" kern="1200" dirty="0"/>
        </a:p>
      </dsp:txBody>
      <dsp:txXfrm>
        <a:off x="43321" y="1102608"/>
        <a:ext cx="9971757" cy="800803"/>
      </dsp:txXfrm>
    </dsp:sp>
    <dsp:sp modelId="{8A9E9159-2CE7-D444-AD54-BFC2665E19F6}">
      <dsp:nvSpPr>
        <dsp:cNvPr id="0" name=""/>
        <dsp:cNvSpPr/>
      </dsp:nvSpPr>
      <dsp:spPr>
        <a:xfrm>
          <a:off x="0" y="2053292"/>
          <a:ext cx="10058399" cy="88744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MySQL</a:t>
          </a:r>
          <a:endParaRPr lang="en-CA" sz="3700" kern="1200" dirty="0"/>
        </a:p>
      </dsp:txBody>
      <dsp:txXfrm>
        <a:off x="43321" y="2096613"/>
        <a:ext cx="9971757" cy="800803"/>
      </dsp:txXfrm>
    </dsp:sp>
    <dsp:sp modelId="{83C8A83F-0EF7-4D41-9EC1-31D132535DE8}">
      <dsp:nvSpPr>
        <dsp:cNvPr id="0" name=""/>
        <dsp:cNvSpPr/>
      </dsp:nvSpPr>
      <dsp:spPr>
        <a:xfrm>
          <a:off x="0" y="3047297"/>
          <a:ext cx="10058399" cy="88744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 Scikit-Learn</a:t>
          </a:r>
          <a:endParaRPr lang="en-CA" sz="3700" kern="1200" dirty="0"/>
        </a:p>
      </dsp:txBody>
      <dsp:txXfrm>
        <a:off x="43321" y="3090618"/>
        <a:ext cx="9971757" cy="800803"/>
      </dsp:txXfrm>
    </dsp:sp>
    <dsp:sp modelId="{32BD6BD5-38F7-1D4C-B93A-F99635DA5F93}">
      <dsp:nvSpPr>
        <dsp:cNvPr id="0" name=""/>
        <dsp:cNvSpPr/>
      </dsp:nvSpPr>
      <dsp:spPr>
        <a:xfrm>
          <a:off x="0" y="4041302"/>
          <a:ext cx="10058399" cy="88744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GitHub</a:t>
          </a:r>
        </a:p>
      </dsp:txBody>
      <dsp:txXfrm>
        <a:off x="43321" y="4084623"/>
        <a:ext cx="9971757" cy="800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AAAF8-E5C0-45BA-931A-C15879899EB0}">
      <dsp:nvSpPr>
        <dsp:cNvPr id="0" name=""/>
        <dsp:cNvSpPr/>
      </dsp:nvSpPr>
      <dsp:spPr>
        <a:xfrm>
          <a:off x="1020487" y="1054158"/>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6B26A-5FF4-4D34-8735-119306D77204}">
      <dsp:nvSpPr>
        <dsp:cNvPr id="0" name=""/>
        <dsp:cNvSpPr/>
      </dsp:nvSpPr>
      <dsp:spPr>
        <a:xfrm>
          <a:off x="393" y="224917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CA" sz="3000" b="1" kern="1200">
              <a:latin typeface="Times New Roman" panose="02020603050405020304" pitchFamily="18" charset="0"/>
              <a:ea typeface="Fira Sans Extra Condensed"/>
              <a:cs typeface="Times New Roman" panose="02020603050405020304" pitchFamily="18" charset="0"/>
              <a:sym typeface="Fira Sans Extra Condensed"/>
            </a:rPr>
            <a:t>ML Model</a:t>
          </a:r>
          <a:endParaRPr lang="en-US" sz="3000" kern="1200"/>
        </a:p>
      </dsp:txBody>
      <dsp:txXfrm>
        <a:off x="393" y="2249170"/>
        <a:ext cx="3138750" cy="470812"/>
      </dsp:txXfrm>
    </dsp:sp>
    <dsp:sp modelId="{92772301-BC78-4D98-BADC-DF7C72AA79AF}">
      <dsp:nvSpPr>
        <dsp:cNvPr id="0" name=""/>
        <dsp:cNvSpPr/>
      </dsp:nvSpPr>
      <dsp:spPr>
        <a:xfrm>
          <a:off x="393" y="2764843"/>
          <a:ext cx="3138750" cy="532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CA" sz="1700" kern="1200">
              <a:latin typeface="Roboto"/>
              <a:ea typeface="Roboto"/>
              <a:cs typeface="Roboto"/>
              <a:sym typeface="Roboto"/>
            </a:rPr>
            <a:t>Predicts Daily New Covid-19 Cases</a:t>
          </a:r>
          <a:endParaRPr lang="en-US" sz="1700" kern="1200"/>
        </a:p>
      </dsp:txBody>
      <dsp:txXfrm>
        <a:off x="393" y="2764843"/>
        <a:ext cx="3138750" cy="532335"/>
      </dsp:txXfrm>
    </dsp:sp>
    <dsp:sp modelId="{BBF7A6C0-80E6-4B26-A1A4-7440AFC1753B}">
      <dsp:nvSpPr>
        <dsp:cNvPr id="0" name=""/>
        <dsp:cNvSpPr/>
      </dsp:nvSpPr>
      <dsp:spPr>
        <a:xfrm>
          <a:off x="4708518" y="1054158"/>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5F0A2-AB39-4E3D-A70A-66200D7FC018}">
      <dsp:nvSpPr>
        <dsp:cNvPr id="0" name=""/>
        <dsp:cNvSpPr/>
      </dsp:nvSpPr>
      <dsp:spPr>
        <a:xfrm>
          <a:off x="3688425" y="224917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Correlation Data</a:t>
          </a:r>
        </a:p>
      </dsp:txBody>
      <dsp:txXfrm>
        <a:off x="3688425" y="2249170"/>
        <a:ext cx="3138750" cy="470812"/>
      </dsp:txXfrm>
    </dsp:sp>
    <dsp:sp modelId="{D485421D-1685-490A-A838-853C8E7A44CB}">
      <dsp:nvSpPr>
        <dsp:cNvPr id="0" name=""/>
        <dsp:cNvSpPr/>
      </dsp:nvSpPr>
      <dsp:spPr>
        <a:xfrm>
          <a:off x="3688425" y="2764843"/>
          <a:ext cx="3138750" cy="532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CA" sz="1700" kern="1200">
              <a:latin typeface="Roboto"/>
              <a:ea typeface="Roboto"/>
              <a:cs typeface="Roboto"/>
              <a:sym typeface="Roboto"/>
            </a:rPr>
            <a:t>Between NPIs and COVID-19 Infection Risk</a:t>
          </a:r>
          <a:endParaRPr lang="en-US" sz="1700" kern="1200"/>
        </a:p>
      </dsp:txBody>
      <dsp:txXfrm>
        <a:off x="3688425" y="2764843"/>
        <a:ext cx="3138750" cy="532335"/>
      </dsp:txXfrm>
    </dsp:sp>
    <dsp:sp modelId="{7EE046E5-D044-4CD3-B51A-1A652DF72350}">
      <dsp:nvSpPr>
        <dsp:cNvPr id="0" name=""/>
        <dsp:cNvSpPr/>
      </dsp:nvSpPr>
      <dsp:spPr>
        <a:xfrm>
          <a:off x="8396550" y="1054158"/>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30C547-DFC4-4B8F-9333-A55E6BFFC17F}">
      <dsp:nvSpPr>
        <dsp:cNvPr id="0" name=""/>
        <dsp:cNvSpPr/>
      </dsp:nvSpPr>
      <dsp:spPr>
        <a:xfrm>
          <a:off x="7376456" y="224917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Working Prototype</a:t>
          </a:r>
        </a:p>
      </dsp:txBody>
      <dsp:txXfrm>
        <a:off x="7376456" y="2249170"/>
        <a:ext cx="3138750" cy="470812"/>
      </dsp:txXfrm>
    </dsp:sp>
    <dsp:sp modelId="{D5B695BF-1BC6-41AC-9F60-CAA383AFC171}">
      <dsp:nvSpPr>
        <dsp:cNvPr id="0" name=""/>
        <dsp:cNvSpPr/>
      </dsp:nvSpPr>
      <dsp:spPr>
        <a:xfrm>
          <a:off x="7376456" y="2764843"/>
          <a:ext cx="3138750" cy="532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CA" sz="1700" kern="1200">
              <a:latin typeface="Roboto"/>
              <a:ea typeface="Roboto"/>
              <a:cs typeface="Roboto"/>
              <a:sym typeface="Roboto"/>
            </a:rPr>
            <a:t>Visualize the Impact of Various NPIs on Infection Cases</a:t>
          </a:r>
          <a:endParaRPr lang="en-US" sz="1700" kern="1200"/>
        </a:p>
      </dsp:txBody>
      <dsp:txXfrm>
        <a:off x="7376456" y="2764843"/>
        <a:ext cx="3138750" cy="5323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C9966-9BB3-234F-8FA8-2D9749841C04}">
      <dsp:nvSpPr>
        <dsp:cNvPr id="0" name=""/>
        <dsp:cNvSpPr/>
      </dsp:nvSpPr>
      <dsp:spPr>
        <a:xfrm>
          <a:off x="0" y="253976"/>
          <a:ext cx="6040026" cy="496951"/>
        </a:xfrm>
        <a:prstGeom prst="roundRect">
          <a:avLst/>
        </a:prstGeom>
        <a:solidFill>
          <a:srgbClr val="5E057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Used Polynomial Regression Model</a:t>
          </a:r>
          <a:endParaRPr lang="en-US" sz="2800" kern="1200" dirty="0">
            <a:latin typeface="Times New Roman" panose="02020603050405020304" pitchFamily="18" charset="0"/>
            <a:cs typeface="Times New Roman" panose="02020603050405020304" pitchFamily="18" charset="0"/>
          </a:endParaRPr>
        </a:p>
      </dsp:txBody>
      <dsp:txXfrm>
        <a:off x="24259" y="278235"/>
        <a:ext cx="5991508" cy="448433"/>
      </dsp:txXfrm>
    </dsp:sp>
    <dsp:sp modelId="{42476351-A1A9-BB4F-9609-E087EBD4BA08}">
      <dsp:nvSpPr>
        <dsp:cNvPr id="0" name=""/>
        <dsp:cNvSpPr/>
      </dsp:nvSpPr>
      <dsp:spPr>
        <a:xfrm>
          <a:off x="0" y="769327"/>
          <a:ext cx="6040026" cy="311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771" tIns="27940" rIns="156464" bIns="27940" numCol="1" spcCol="1270" anchor="t" anchorCtr="0">
          <a:noAutofit/>
        </a:bodyPr>
        <a:lstStyle/>
        <a:p>
          <a:pPr marL="228600" lvl="1" indent="-228600" algn="l" defTabSz="977900">
            <a:lnSpc>
              <a:spcPct val="90000"/>
            </a:lnSpc>
            <a:spcBef>
              <a:spcPct val="0"/>
            </a:spcBef>
            <a:spcAft>
              <a:spcPct val="20000"/>
            </a:spcAft>
            <a:buChar char="•"/>
          </a:pPr>
          <a:endParaRPr lang="en-US" sz="220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20000"/>
            </a:spcAft>
            <a:buNone/>
          </a:pPr>
          <a:r>
            <a:rPr lang="en-CA" sz="2200" b="1" kern="1200" dirty="0">
              <a:latin typeface="Times New Roman" panose="02020603050405020304" pitchFamily="18" charset="0"/>
              <a:cs typeface="Times New Roman" panose="02020603050405020304" pitchFamily="18" charset="0"/>
            </a:rPr>
            <a:t>Input variable (x): </a:t>
          </a:r>
          <a:endParaRPr lang="en-US" sz="2200" kern="1200" dirty="0">
            <a:latin typeface="Times New Roman" panose="02020603050405020304" pitchFamily="18" charset="0"/>
            <a:cs typeface="Times New Roman" panose="02020603050405020304" pitchFamily="18" charset="0"/>
          </a:endParaRPr>
        </a:p>
        <a:p>
          <a:pPr marL="457200" lvl="2" indent="-228600" algn="l" defTabSz="977900">
            <a:lnSpc>
              <a:spcPct val="90000"/>
            </a:lnSpc>
            <a:spcBef>
              <a:spcPct val="0"/>
            </a:spcBef>
            <a:spcAft>
              <a:spcPct val="20000"/>
            </a:spcAft>
            <a:buChar char="•"/>
          </a:pPr>
          <a:r>
            <a:rPr lang="en-CA" sz="2200" kern="1200" dirty="0">
              <a:latin typeface="Times New Roman" panose="02020603050405020304" pitchFamily="18" charset="0"/>
              <a:cs typeface="Times New Roman" panose="02020603050405020304" pitchFamily="18" charset="0"/>
            </a:rPr>
            <a:t>Positivity Rate</a:t>
          </a:r>
          <a:endParaRPr lang="en-US" sz="220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20000"/>
            </a:spcAft>
            <a:buNone/>
          </a:pPr>
          <a:r>
            <a:rPr lang="en-CA" sz="2200" b="1" kern="1200" dirty="0">
              <a:latin typeface="Times New Roman" panose="02020603050405020304" pitchFamily="18" charset="0"/>
              <a:cs typeface="Times New Roman" panose="02020603050405020304" pitchFamily="18" charset="0"/>
            </a:rPr>
            <a:t>Output variable (y): </a:t>
          </a:r>
          <a:endParaRPr lang="en-US" sz="2200" kern="1200" dirty="0">
            <a:latin typeface="Times New Roman" panose="02020603050405020304" pitchFamily="18" charset="0"/>
            <a:cs typeface="Times New Roman" panose="02020603050405020304" pitchFamily="18" charset="0"/>
          </a:endParaRPr>
        </a:p>
        <a:p>
          <a:pPr marL="457200" lvl="2" indent="-228600" algn="l" defTabSz="977900">
            <a:lnSpc>
              <a:spcPct val="90000"/>
            </a:lnSpc>
            <a:spcBef>
              <a:spcPct val="0"/>
            </a:spcBef>
            <a:spcAft>
              <a:spcPct val="20000"/>
            </a:spcAft>
            <a:buChar char="•"/>
          </a:pPr>
          <a:r>
            <a:rPr lang="en-CA" sz="2200" kern="1200" dirty="0">
              <a:latin typeface="Times New Roman" panose="02020603050405020304" pitchFamily="18" charset="0"/>
              <a:cs typeface="Times New Roman" panose="02020603050405020304" pitchFamily="18" charset="0"/>
            </a:rPr>
            <a:t>Number of Daily New Covid-19 Cases</a:t>
          </a:r>
          <a:endParaRPr lang="en-US" sz="220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20000"/>
            </a:spcAft>
            <a:buNone/>
          </a:pPr>
          <a:r>
            <a:rPr lang="en-CA" sz="2200" b="1" kern="1200" dirty="0">
              <a:latin typeface="Times New Roman" panose="02020603050405020304" pitchFamily="18" charset="0"/>
              <a:cs typeface="Times New Roman" panose="02020603050405020304" pitchFamily="18" charset="0"/>
            </a:rPr>
            <a:t>Degree of Polynomials: </a:t>
          </a:r>
          <a:endParaRPr lang="en-US" sz="2200" kern="1200" dirty="0">
            <a:latin typeface="Times New Roman" panose="02020603050405020304" pitchFamily="18" charset="0"/>
            <a:cs typeface="Times New Roman" panose="02020603050405020304" pitchFamily="18" charset="0"/>
          </a:endParaRPr>
        </a:p>
        <a:p>
          <a:pPr marL="457200" lvl="2" indent="-228600" algn="l" defTabSz="977900">
            <a:lnSpc>
              <a:spcPct val="90000"/>
            </a:lnSpc>
            <a:spcBef>
              <a:spcPct val="0"/>
            </a:spcBef>
            <a:spcAft>
              <a:spcPct val="20000"/>
            </a:spcAft>
            <a:buChar char="•"/>
          </a:pPr>
          <a:r>
            <a:rPr lang="en-CA" sz="2200" kern="1200" dirty="0">
              <a:latin typeface="Times New Roman" panose="02020603050405020304" pitchFamily="18" charset="0"/>
              <a:cs typeface="Times New Roman" panose="02020603050405020304" pitchFamily="18" charset="0"/>
            </a:rPr>
            <a:t>5</a:t>
          </a:r>
          <a:endParaRPr lang="en-US" sz="2200" kern="1200" dirty="0">
            <a:latin typeface="Times New Roman" panose="02020603050405020304" pitchFamily="18" charset="0"/>
            <a:cs typeface="Times New Roman" panose="02020603050405020304" pitchFamily="18" charset="0"/>
          </a:endParaRPr>
        </a:p>
        <a:p>
          <a:pPr marL="457200" lvl="2" indent="-228600" algn="l" defTabSz="977900">
            <a:lnSpc>
              <a:spcPct val="90000"/>
            </a:lnSpc>
            <a:spcBef>
              <a:spcPct val="0"/>
            </a:spcBef>
            <a:spcAft>
              <a:spcPct val="20000"/>
            </a:spcAft>
            <a:buChar char="•"/>
          </a:pPr>
          <a:endParaRPr lang="en-US" sz="220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20000"/>
            </a:spcAft>
            <a:buNone/>
          </a:pPr>
          <a:r>
            <a:rPr lang="en-CA" sz="2200" b="1" kern="1200" dirty="0">
              <a:latin typeface="Times New Roman" panose="02020603050405020304" pitchFamily="18" charset="0"/>
              <a:cs typeface="Times New Roman" panose="02020603050405020304" pitchFamily="18" charset="0"/>
            </a:rPr>
            <a:t>Resulting in </a:t>
          </a:r>
          <a:r>
            <a:rPr lang="en-CA" sz="2200" b="1" u="none" kern="1200" dirty="0">
              <a:latin typeface="Times New Roman" panose="02020603050405020304" pitchFamily="18" charset="0"/>
              <a:cs typeface="Times New Roman" panose="02020603050405020304" pitchFamily="18" charset="0"/>
            </a:rPr>
            <a:t>90.577%</a:t>
          </a:r>
          <a:r>
            <a:rPr lang="en-CA" sz="2200" u="none" kern="1200" dirty="0">
              <a:latin typeface="Times New Roman" panose="02020603050405020304" pitchFamily="18" charset="0"/>
              <a:cs typeface="Times New Roman" panose="02020603050405020304" pitchFamily="18" charset="0"/>
            </a:rPr>
            <a:t> </a:t>
          </a:r>
          <a:r>
            <a:rPr lang="en-CA" sz="2200" kern="1200" dirty="0">
              <a:latin typeface="Times New Roman" panose="02020603050405020304" pitchFamily="18" charset="0"/>
              <a:cs typeface="Times New Roman" panose="02020603050405020304" pitchFamily="18" charset="0"/>
            </a:rPr>
            <a:t>accuracy rate</a:t>
          </a:r>
          <a:endParaRPr lang="en-US" sz="2200" kern="1200" dirty="0">
            <a:latin typeface="Times New Roman" panose="02020603050405020304" pitchFamily="18" charset="0"/>
            <a:cs typeface="Times New Roman" panose="02020603050405020304" pitchFamily="18" charset="0"/>
          </a:endParaRPr>
        </a:p>
      </dsp:txBody>
      <dsp:txXfrm>
        <a:off x="0" y="769327"/>
        <a:ext cx="6040026" cy="311328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12C32-AE04-0345-AED0-03D13217A02D}" type="datetimeFigureOut">
              <a:rPr lang="en-US" smtClean="0"/>
              <a:t>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38D8DF-B616-AE49-B087-EC2B4768A446}" type="slidenum">
              <a:rPr lang="en-US" smtClean="0"/>
              <a:t>‹#›</a:t>
            </a:fld>
            <a:endParaRPr lang="en-US"/>
          </a:p>
        </p:txBody>
      </p:sp>
    </p:spTree>
    <p:extLst>
      <p:ext uri="{BB962C8B-B14F-4D97-AF65-F5344CB8AC3E}">
        <p14:creationId xmlns:p14="http://schemas.microsoft.com/office/powerpoint/2010/main" val="4294025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1</a:t>
            </a:fld>
            <a:endParaRPr lang="en-US"/>
          </a:p>
        </p:txBody>
      </p:sp>
    </p:spTree>
    <p:extLst>
      <p:ext uri="{BB962C8B-B14F-4D97-AF65-F5344CB8AC3E}">
        <p14:creationId xmlns:p14="http://schemas.microsoft.com/office/powerpoint/2010/main" val="869716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10</a:t>
            </a:fld>
            <a:endParaRPr lang="en-US"/>
          </a:p>
        </p:txBody>
      </p:sp>
    </p:spTree>
    <p:extLst>
      <p:ext uri="{BB962C8B-B14F-4D97-AF65-F5344CB8AC3E}">
        <p14:creationId xmlns:p14="http://schemas.microsoft.com/office/powerpoint/2010/main" val="2481699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11</a:t>
            </a:fld>
            <a:endParaRPr lang="en-US"/>
          </a:p>
        </p:txBody>
      </p:sp>
    </p:spTree>
    <p:extLst>
      <p:ext uri="{BB962C8B-B14F-4D97-AF65-F5344CB8AC3E}">
        <p14:creationId xmlns:p14="http://schemas.microsoft.com/office/powerpoint/2010/main" val="137627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12</a:t>
            </a:fld>
            <a:endParaRPr lang="en-US"/>
          </a:p>
        </p:txBody>
      </p:sp>
    </p:spTree>
    <p:extLst>
      <p:ext uri="{BB962C8B-B14F-4D97-AF65-F5344CB8AC3E}">
        <p14:creationId xmlns:p14="http://schemas.microsoft.com/office/powerpoint/2010/main" val="3057063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1"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4" name="Slide Number Placeholder 3"/>
          <p:cNvSpPr>
            <a:spLocks noGrp="1"/>
          </p:cNvSpPr>
          <p:nvPr>
            <p:ph type="sldNum" sz="quarter" idx="5"/>
          </p:nvPr>
        </p:nvSpPr>
        <p:spPr/>
        <p:txBody>
          <a:bodyPr/>
          <a:lstStyle/>
          <a:p>
            <a:fld id="{5238D8DF-B616-AE49-B087-EC2B4768A446}" type="slidenum">
              <a:rPr lang="en-US" smtClean="0"/>
              <a:t>13</a:t>
            </a:fld>
            <a:endParaRPr lang="en-US"/>
          </a:p>
        </p:txBody>
      </p:sp>
    </p:spTree>
    <p:extLst>
      <p:ext uri="{BB962C8B-B14F-4D97-AF65-F5344CB8AC3E}">
        <p14:creationId xmlns:p14="http://schemas.microsoft.com/office/powerpoint/2010/main" val="42216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238D8DF-B616-AE49-B087-EC2B4768A446}" type="slidenum">
              <a:rPr lang="en-US" smtClean="0"/>
              <a:t>14</a:t>
            </a:fld>
            <a:endParaRPr lang="en-US"/>
          </a:p>
        </p:txBody>
      </p:sp>
    </p:spTree>
    <p:extLst>
      <p:ext uri="{BB962C8B-B14F-4D97-AF65-F5344CB8AC3E}">
        <p14:creationId xmlns:p14="http://schemas.microsoft.com/office/powerpoint/2010/main" val="411081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15</a:t>
            </a:fld>
            <a:endParaRPr lang="en-US"/>
          </a:p>
        </p:txBody>
      </p:sp>
    </p:spTree>
    <p:extLst>
      <p:ext uri="{BB962C8B-B14F-4D97-AF65-F5344CB8AC3E}">
        <p14:creationId xmlns:p14="http://schemas.microsoft.com/office/powerpoint/2010/main" val="133885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5238D8DF-B616-AE49-B087-EC2B4768A446}" type="slidenum">
              <a:rPr lang="en-US" smtClean="0"/>
              <a:t>16</a:t>
            </a:fld>
            <a:endParaRPr lang="en-US"/>
          </a:p>
        </p:txBody>
      </p:sp>
    </p:spTree>
    <p:extLst>
      <p:ext uri="{BB962C8B-B14F-4D97-AF65-F5344CB8AC3E}">
        <p14:creationId xmlns:p14="http://schemas.microsoft.com/office/powerpoint/2010/main" val="2638147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17</a:t>
            </a:fld>
            <a:endParaRPr lang="en-US"/>
          </a:p>
        </p:txBody>
      </p:sp>
    </p:spTree>
    <p:extLst>
      <p:ext uri="{BB962C8B-B14F-4D97-AF65-F5344CB8AC3E}">
        <p14:creationId xmlns:p14="http://schemas.microsoft.com/office/powerpoint/2010/main" val="2166719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18</a:t>
            </a:fld>
            <a:endParaRPr lang="en-US"/>
          </a:p>
        </p:txBody>
      </p:sp>
    </p:spTree>
    <p:extLst>
      <p:ext uri="{BB962C8B-B14F-4D97-AF65-F5344CB8AC3E}">
        <p14:creationId xmlns:p14="http://schemas.microsoft.com/office/powerpoint/2010/main" val="613173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19</a:t>
            </a:fld>
            <a:endParaRPr lang="en-US"/>
          </a:p>
        </p:txBody>
      </p:sp>
    </p:spTree>
    <p:extLst>
      <p:ext uri="{BB962C8B-B14F-4D97-AF65-F5344CB8AC3E}">
        <p14:creationId xmlns:p14="http://schemas.microsoft.com/office/powerpoint/2010/main" val="2514119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2</a:t>
            </a:fld>
            <a:endParaRPr lang="en-US"/>
          </a:p>
        </p:txBody>
      </p:sp>
    </p:spTree>
    <p:extLst>
      <p:ext uri="{BB962C8B-B14F-4D97-AF65-F5344CB8AC3E}">
        <p14:creationId xmlns:p14="http://schemas.microsoft.com/office/powerpoint/2010/main" val="3147472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20</a:t>
            </a:fld>
            <a:endParaRPr lang="en-US"/>
          </a:p>
        </p:txBody>
      </p:sp>
    </p:spTree>
    <p:extLst>
      <p:ext uri="{BB962C8B-B14F-4D97-AF65-F5344CB8AC3E}">
        <p14:creationId xmlns:p14="http://schemas.microsoft.com/office/powerpoint/2010/main" val="2833766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21</a:t>
            </a:fld>
            <a:endParaRPr lang="en-US"/>
          </a:p>
        </p:txBody>
      </p:sp>
    </p:spTree>
    <p:extLst>
      <p:ext uri="{BB962C8B-B14F-4D97-AF65-F5344CB8AC3E}">
        <p14:creationId xmlns:p14="http://schemas.microsoft.com/office/powerpoint/2010/main" val="1591773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22</a:t>
            </a:fld>
            <a:endParaRPr lang="en-US"/>
          </a:p>
        </p:txBody>
      </p:sp>
    </p:spTree>
    <p:extLst>
      <p:ext uri="{BB962C8B-B14F-4D97-AF65-F5344CB8AC3E}">
        <p14:creationId xmlns:p14="http://schemas.microsoft.com/office/powerpoint/2010/main" val="4058998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23</a:t>
            </a:fld>
            <a:endParaRPr lang="en-US"/>
          </a:p>
        </p:txBody>
      </p:sp>
    </p:spTree>
    <p:extLst>
      <p:ext uri="{BB962C8B-B14F-4D97-AF65-F5344CB8AC3E}">
        <p14:creationId xmlns:p14="http://schemas.microsoft.com/office/powerpoint/2010/main" val="2927348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24</a:t>
            </a:fld>
            <a:endParaRPr lang="en-US"/>
          </a:p>
        </p:txBody>
      </p:sp>
    </p:spTree>
    <p:extLst>
      <p:ext uri="{BB962C8B-B14F-4D97-AF65-F5344CB8AC3E}">
        <p14:creationId xmlns:p14="http://schemas.microsoft.com/office/powerpoint/2010/main" val="1479677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25</a:t>
            </a:fld>
            <a:endParaRPr lang="en-US"/>
          </a:p>
        </p:txBody>
      </p:sp>
    </p:spTree>
    <p:extLst>
      <p:ext uri="{BB962C8B-B14F-4D97-AF65-F5344CB8AC3E}">
        <p14:creationId xmlns:p14="http://schemas.microsoft.com/office/powerpoint/2010/main" val="4201205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26</a:t>
            </a:fld>
            <a:endParaRPr lang="en-US"/>
          </a:p>
        </p:txBody>
      </p:sp>
    </p:spTree>
    <p:extLst>
      <p:ext uri="{BB962C8B-B14F-4D97-AF65-F5344CB8AC3E}">
        <p14:creationId xmlns:p14="http://schemas.microsoft.com/office/powerpoint/2010/main" val="1960891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27</a:t>
            </a:fld>
            <a:endParaRPr lang="en-US"/>
          </a:p>
        </p:txBody>
      </p:sp>
    </p:spTree>
    <p:extLst>
      <p:ext uri="{BB962C8B-B14F-4D97-AF65-F5344CB8AC3E}">
        <p14:creationId xmlns:p14="http://schemas.microsoft.com/office/powerpoint/2010/main" val="1771029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238D8DF-B616-AE49-B087-EC2B4768A446}" type="slidenum">
              <a:rPr lang="en-US" smtClean="0"/>
              <a:t>28</a:t>
            </a:fld>
            <a:endParaRPr lang="en-US"/>
          </a:p>
        </p:txBody>
      </p:sp>
    </p:spTree>
    <p:extLst>
      <p:ext uri="{BB962C8B-B14F-4D97-AF65-F5344CB8AC3E}">
        <p14:creationId xmlns:p14="http://schemas.microsoft.com/office/powerpoint/2010/main" val="468288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30</a:t>
            </a:fld>
            <a:endParaRPr lang="en-US"/>
          </a:p>
        </p:txBody>
      </p:sp>
    </p:spTree>
    <p:extLst>
      <p:ext uri="{BB962C8B-B14F-4D97-AF65-F5344CB8AC3E}">
        <p14:creationId xmlns:p14="http://schemas.microsoft.com/office/powerpoint/2010/main" val="3629786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3</a:t>
            </a:fld>
            <a:endParaRPr lang="en-US"/>
          </a:p>
        </p:txBody>
      </p:sp>
    </p:spTree>
    <p:extLst>
      <p:ext uri="{BB962C8B-B14F-4D97-AF65-F5344CB8AC3E}">
        <p14:creationId xmlns:p14="http://schemas.microsoft.com/office/powerpoint/2010/main" val="1413690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32</a:t>
            </a:fld>
            <a:endParaRPr lang="en-US"/>
          </a:p>
        </p:txBody>
      </p:sp>
    </p:spTree>
    <p:extLst>
      <p:ext uri="{BB962C8B-B14F-4D97-AF65-F5344CB8AC3E}">
        <p14:creationId xmlns:p14="http://schemas.microsoft.com/office/powerpoint/2010/main" val="3449089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34</a:t>
            </a:fld>
            <a:endParaRPr lang="en-US"/>
          </a:p>
        </p:txBody>
      </p:sp>
    </p:spTree>
    <p:extLst>
      <p:ext uri="{BB962C8B-B14F-4D97-AF65-F5344CB8AC3E}">
        <p14:creationId xmlns:p14="http://schemas.microsoft.com/office/powerpoint/2010/main" val="885460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4</a:t>
            </a:fld>
            <a:endParaRPr lang="en-US"/>
          </a:p>
        </p:txBody>
      </p:sp>
    </p:spTree>
    <p:extLst>
      <p:ext uri="{BB962C8B-B14F-4D97-AF65-F5344CB8AC3E}">
        <p14:creationId xmlns:p14="http://schemas.microsoft.com/office/powerpoint/2010/main" val="526813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238D8DF-B616-AE49-B087-EC2B4768A446}" type="slidenum">
              <a:rPr lang="en-US" smtClean="0"/>
              <a:t>5</a:t>
            </a:fld>
            <a:endParaRPr lang="en-US"/>
          </a:p>
        </p:txBody>
      </p:sp>
    </p:spTree>
    <p:extLst>
      <p:ext uri="{BB962C8B-B14F-4D97-AF65-F5344CB8AC3E}">
        <p14:creationId xmlns:p14="http://schemas.microsoft.com/office/powerpoint/2010/main" val="267608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6</a:t>
            </a:fld>
            <a:endParaRPr lang="en-US"/>
          </a:p>
        </p:txBody>
      </p:sp>
    </p:spTree>
    <p:extLst>
      <p:ext uri="{BB962C8B-B14F-4D97-AF65-F5344CB8AC3E}">
        <p14:creationId xmlns:p14="http://schemas.microsoft.com/office/powerpoint/2010/main" val="801618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7</a:t>
            </a:fld>
            <a:endParaRPr lang="en-US"/>
          </a:p>
        </p:txBody>
      </p:sp>
    </p:spTree>
    <p:extLst>
      <p:ext uri="{BB962C8B-B14F-4D97-AF65-F5344CB8AC3E}">
        <p14:creationId xmlns:p14="http://schemas.microsoft.com/office/powerpoint/2010/main" val="1007869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b="1" i="0" dirty="0">
              <a:solidFill>
                <a:srgbClr val="767676"/>
              </a:solidFill>
              <a:effectLst/>
              <a:latin typeface="Avenir Next" panose="020B0503020202020204" pitchFamily="34" charset="0"/>
            </a:endParaRPr>
          </a:p>
        </p:txBody>
      </p:sp>
      <p:sp>
        <p:nvSpPr>
          <p:cNvPr id="4" name="Slide Number Placeholder 3"/>
          <p:cNvSpPr>
            <a:spLocks noGrp="1"/>
          </p:cNvSpPr>
          <p:nvPr>
            <p:ph type="sldNum" sz="quarter" idx="5"/>
          </p:nvPr>
        </p:nvSpPr>
        <p:spPr/>
        <p:txBody>
          <a:bodyPr/>
          <a:lstStyle/>
          <a:p>
            <a:fld id="{5238D8DF-B616-AE49-B087-EC2B4768A446}" type="slidenum">
              <a:rPr lang="en-US" smtClean="0"/>
              <a:t>8</a:t>
            </a:fld>
            <a:endParaRPr lang="en-US"/>
          </a:p>
        </p:txBody>
      </p:sp>
    </p:spTree>
    <p:extLst>
      <p:ext uri="{BB962C8B-B14F-4D97-AF65-F5344CB8AC3E}">
        <p14:creationId xmlns:p14="http://schemas.microsoft.com/office/powerpoint/2010/main" val="1250617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5238D8DF-B616-AE49-B087-EC2B4768A446}" type="slidenum">
              <a:rPr lang="en-US" smtClean="0"/>
              <a:t>9</a:t>
            </a:fld>
            <a:endParaRPr lang="en-US"/>
          </a:p>
        </p:txBody>
      </p:sp>
    </p:spTree>
    <p:extLst>
      <p:ext uri="{BB962C8B-B14F-4D97-AF65-F5344CB8AC3E}">
        <p14:creationId xmlns:p14="http://schemas.microsoft.com/office/powerpoint/2010/main" val="2228651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85D88C-97F0-40F6-B63D-B3C7B8DA04A5}" type="datetimeFigureOut">
              <a:rPr lang="en-CA" smtClean="0"/>
              <a:t>2022-12-20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E4F135A-69F7-4EC5-89DB-B99E9C218085}" type="slidenum">
              <a:rPr lang="en-CA" smtClean="0"/>
              <a:t>‹#›</a:t>
            </a:fld>
            <a:endParaRPr lang="en-CA"/>
          </a:p>
        </p:txBody>
      </p:sp>
    </p:spTree>
    <p:extLst>
      <p:ext uri="{BB962C8B-B14F-4D97-AF65-F5344CB8AC3E}">
        <p14:creationId xmlns:p14="http://schemas.microsoft.com/office/powerpoint/2010/main" val="5271451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5D88C-97F0-40F6-B63D-B3C7B8DA04A5}" type="datetimeFigureOut">
              <a:rPr lang="en-CA" smtClean="0"/>
              <a:t>2022-12-20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E4F135A-69F7-4EC5-89DB-B99E9C218085}" type="slidenum">
              <a:rPr lang="en-CA" smtClean="0"/>
              <a:t>‹#›</a:t>
            </a:fld>
            <a:endParaRPr lang="en-CA"/>
          </a:p>
        </p:txBody>
      </p:sp>
    </p:spTree>
    <p:extLst>
      <p:ext uri="{BB962C8B-B14F-4D97-AF65-F5344CB8AC3E}">
        <p14:creationId xmlns:p14="http://schemas.microsoft.com/office/powerpoint/2010/main" val="16838951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5D88C-97F0-40F6-B63D-B3C7B8DA04A5}" type="datetimeFigureOut">
              <a:rPr lang="en-CA" smtClean="0"/>
              <a:t>2022-12-20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E4F135A-69F7-4EC5-89DB-B99E9C218085}" type="slidenum">
              <a:rPr lang="en-CA" smtClean="0"/>
              <a:t>‹#›</a:t>
            </a:fld>
            <a:endParaRPr lang="en-CA"/>
          </a:p>
        </p:txBody>
      </p:sp>
    </p:spTree>
    <p:extLst>
      <p:ext uri="{BB962C8B-B14F-4D97-AF65-F5344CB8AC3E}">
        <p14:creationId xmlns:p14="http://schemas.microsoft.com/office/powerpoint/2010/main" val="9697530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5D88C-97F0-40F6-B63D-B3C7B8DA04A5}" type="datetimeFigureOut">
              <a:rPr lang="en-CA" smtClean="0"/>
              <a:t>2022-12-20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E4F135A-69F7-4EC5-89DB-B99E9C218085}" type="slidenum">
              <a:rPr lang="en-CA" smtClean="0"/>
              <a:t>‹#›</a:t>
            </a:fld>
            <a:endParaRPr lang="en-CA"/>
          </a:p>
        </p:txBody>
      </p:sp>
    </p:spTree>
    <p:extLst>
      <p:ext uri="{BB962C8B-B14F-4D97-AF65-F5344CB8AC3E}">
        <p14:creationId xmlns:p14="http://schemas.microsoft.com/office/powerpoint/2010/main" val="1514273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85D88C-97F0-40F6-B63D-B3C7B8DA04A5}" type="datetimeFigureOut">
              <a:rPr lang="en-CA" smtClean="0"/>
              <a:t>2022-12-20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E4F135A-69F7-4EC5-89DB-B99E9C218085}" type="slidenum">
              <a:rPr lang="en-CA" smtClean="0"/>
              <a:t>‹#›</a:t>
            </a:fld>
            <a:endParaRPr lang="en-CA"/>
          </a:p>
        </p:txBody>
      </p:sp>
    </p:spTree>
    <p:extLst>
      <p:ext uri="{BB962C8B-B14F-4D97-AF65-F5344CB8AC3E}">
        <p14:creationId xmlns:p14="http://schemas.microsoft.com/office/powerpoint/2010/main" val="2926291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5D88C-97F0-40F6-B63D-B3C7B8DA04A5}" type="datetimeFigureOut">
              <a:rPr lang="en-CA" smtClean="0"/>
              <a:t>2022-12-20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E4F135A-69F7-4EC5-89DB-B99E9C218085}" type="slidenum">
              <a:rPr lang="en-CA" smtClean="0"/>
              <a:t>‹#›</a:t>
            </a:fld>
            <a:endParaRPr lang="en-CA"/>
          </a:p>
        </p:txBody>
      </p:sp>
    </p:spTree>
    <p:extLst>
      <p:ext uri="{BB962C8B-B14F-4D97-AF65-F5344CB8AC3E}">
        <p14:creationId xmlns:p14="http://schemas.microsoft.com/office/powerpoint/2010/main" val="19941526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5D88C-97F0-40F6-B63D-B3C7B8DA04A5}" type="datetimeFigureOut">
              <a:rPr lang="en-CA" smtClean="0"/>
              <a:t>2022-12-20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E4F135A-69F7-4EC5-89DB-B99E9C218085}" type="slidenum">
              <a:rPr lang="en-CA" smtClean="0"/>
              <a:t>‹#›</a:t>
            </a:fld>
            <a:endParaRPr lang="en-CA"/>
          </a:p>
        </p:txBody>
      </p:sp>
    </p:spTree>
    <p:extLst>
      <p:ext uri="{BB962C8B-B14F-4D97-AF65-F5344CB8AC3E}">
        <p14:creationId xmlns:p14="http://schemas.microsoft.com/office/powerpoint/2010/main" val="38765159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5D88C-97F0-40F6-B63D-B3C7B8DA04A5}" type="datetimeFigureOut">
              <a:rPr lang="en-CA" smtClean="0"/>
              <a:t>2022-12-20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E4F135A-69F7-4EC5-89DB-B99E9C218085}" type="slidenum">
              <a:rPr lang="en-CA" smtClean="0"/>
              <a:t>‹#›</a:t>
            </a:fld>
            <a:endParaRPr lang="en-CA"/>
          </a:p>
        </p:txBody>
      </p:sp>
    </p:spTree>
    <p:extLst>
      <p:ext uri="{BB962C8B-B14F-4D97-AF65-F5344CB8AC3E}">
        <p14:creationId xmlns:p14="http://schemas.microsoft.com/office/powerpoint/2010/main" val="18568734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5D88C-97F0-40F6-B63D-B3C7B8DA04A5}" type="datetimeFigureOut">
              <a:rPr lang="en-CA" smtClean="0"/>
              <a:t>2022-12-20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6E4F135A-69F7-4EC5-89DB-B99E9C218085}" type="slidenum">
              <a:rPr lang="en-CA" smtClean="0"/>
              <a:t>‹#›</a:t>
            </a:fld>
            <a:endParaRPr lang="en-CA"/>
          </a:p>
        </p:txBody>
      </p:sp>
    </p:spTree>
    <p:extLst>
      <p:ext uri="{BB962C8B-B14F-4D97-AF65-F5344CB8AC3E}">
        <p14:creationId xmlns:p14="http://schemas.microsoft.com/office/powerpoint/2010/main" val="3368768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5D88C-97F0-40F6-B63D-B3C7B8DA04A5}" type="datetimeFigureOut">
              <a:rPr lang="en-CA" smtClean="0"/>
              <a:t>2022-12-20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E4F135A-69F7-4EC5-89DB-B99E9C218085}" type="slidenum">
              <a:rPr lang="en-CA" smtClean="0"/>
              <a:t>‹#›</a:t>
            </a:fld>
            <a:endParaRPr lang="en-CA"/>
          </a:p>
        </p:txBody>
      </p:sp>
    </p:spTree>
    <p:extLst>
      <p:ext uri="{BB962C8B-B14F-4D97-AF65-F5344CB8AC3E}">
        <p14:creationId xmlns:p14="http://schemas.microsoft.com/office/powerpoint/2010/main" val="22033786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5D88C-97F0-40F6-B63D-B3C7B8DA04A5}" type="datetimeFigureOut">
              <a:rPr lang="en-CA" smtClean="0"/>
              <a:t>2022-12-20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E4F135A-69F7-4EC5-89DB-B99E9C218085}" type="slidenum">
              <a:rPr lang="en-CA" smtClean="0"/>
              <a:t>‹#›</a:t>
            </a:fld>
            <a:endParaRPr lang="en-CA"/>
          </a:p>
        </p:txBody>
      </p:sp>
    </p:spTree>
    <p:extLst>
      <p:ext uri="{BB962C8B-B14F-4D97-AF65-F5344CB8AC3E}">
        <p14:creationId xmlns:p14="http://schemas.microsoft.com/office/powerpoint/2010/main" val="13225496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85D88C-97F0-40F6-B63D-B3C7B8DA04A5}" type="datetimeFigureOut">
              <a:rPr lang="en-CA" smtClean="0"/>
              <a:t>2022-12-20</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F135A-69F7-4EC5-89DB-B99E9C218085}" type="slidenum">
              <a:rPr lang="en-CA" smtClean="0"/>
              <a:t>‹#›</a:t>
            </a:fld>
            <a:endParaRPr lang="en-CA"/>
          </a:p>
        </p:txBody>
      </p:sp>
    </p:spTree>
    <p:extLst>
      <p:ext uri="{BB962C8B-B14F-4D97-AF65-F5344CB8AC3E}">
        <p14:creationId xmlns:p14="http://schemas.microsoft.com/office/powerpoint/2010/main" val="335381916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8.jpe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0.png"/><Relationship Id="rId7" Type="http://schemas.openxmlformats.org/officeDocument/2006/relationships/diagramColors" Target="../diagrams/colors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worldometers.info/coronavirus/country/canada/"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ovidvisitrisk.com/" TargetMode="External"/><Relationship Id="rId5" Type="http://schemas.openxmlformats.org/officeDocument/2006/relationships/hyperlink" Target="https://covid19.healthdata.org/united-states-of-america?view=cumulative-deaths&amp;tab=trend"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31727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A092FB-F96F-5044-4CCA-608A3B2924A8}"/>
              </a:ext>
            </a:extLst>
          </p:cNvPr>
          <p:cNvSpPr txBox="1"/>
          <p:nvPr/>
        </p:nvSpPr>
        <p:spPr>
          <a:xfrm>
            <a:off x="95518" y="1802296"/>
            <a:ext cx="5549908" cy="769441"/>
          </a:xfrm>
          <a:prstGeom prst="rect">
            <a:avLst/>
          </a:prstGeom>
          <a:noFill/>
        </p:spPr>
        <p:txBody>
          <a:bodyPr wrap="square">
            <a:spAutoFit/>
          </a:bodyPr>
          <a:lstStyle/>
          <a:p>
            <a:pPr marL="800100" lvl="1" indent="-342900">
              <a:buFont typeface="Arial" panose="020B0604020202020204" pitchFamily="34" charset="0"/>
              <a:buChar char="•"/>
            </a:pPr>
            <a:endParaRPr lang="en-CA" sz="2200" dirty="0">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buFont typeface="Arial" panose="020B0604020202020204" pitchFamily="34" charset="0"/>
              <a:buChar char="•"/>
            </a:pPr>
            <a:endParaRPr lang="en-CA" sz="2200" b="1"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E96CF847-E095-3961-771D-4D6F1BB88BDC}"/>
              </a:ext>
            </a:extLst>
          </p:cNvPr>
          <p:cNvSpPr txBox="1"/>
          <p:nvPr/>
        </p:nvSpPr>
        <p:spPr>
          <a:xfrm>
            <a:off x="0" y="-131938"/>
            <a:ext cx="11847443" cy="1323439"/>
          </a:xfrm>
          <a:prstGeom prst="rect">
            <a:avLst/>
          </a:prstGeom>
          <a:noFill/>
        </p:spPr>
        <p:txBody>
          <a:bodyPr wrap="square">
            <a:spAutoFit/>
          </a:bodyPr>
          <a:lstStyle/>
          <a:p>
            <a:r>
              <a:rPr lang="en-CA" sz="4000" b="1" dirty="0">
                <a:solidFill>
                  <a:srgbClr val="502475"/>
                </a:solidFill>
                <a:latin typeface="Times New Roman" panose="02020603050405020304" pitchFamily="18" charset="0"/>
                <a:ea typeface="DengXian" panose="02010600030101010101" pitchFamily="2" charset="-122"/>
                <a:cs typeface="Times New Roman" panose="02020603050405020304" pitchFamily="18" charset="0"/>
              </a:rPr>
              <a:t>Effectiveness of Non-pharmaceutical Interventions (NPIs) Continued…</a:t>
            </a:r>
            <a:endParaRPr lang="en-CA" sz="4000" dirty="0">
              <a:solidFill>
                <a:srgbClr val="502475"/>
              </a:solidFill>
              <a:latin typeface="Times New Roman" panose="02020603050405020304" pitchFamily="18" charset="0"/>
              <a:ea typeface="DengXian" panose="02010600030101010101" pitchFamily="2" charset="-122"/>
              <a:cs typeface="Times New Roman" panose="02020603050405020304" pitchFamily="18" charset="0"/>
            </a:endParaRPr>
          </a:p>
        </p:txBody>
      </p:sp>
      <p:pic>
        <p:nvPicPr>
          <p:cNvPr id="3074" name="Picture 2" descr="Fig. 5.">
            <a:extLst>
              <a:ext uri="{FF2B5EF4-FFF2-40B4-BE49-F238E27FC236}">
                <a16:creationId xmlns:a16="http://schemas.microsoft.com/office/drawing/2014/main" id="{EB5D80BB-C901-0EC1-95BC-A309FBA09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993" y="1191501"/>
            <a:ext cx="5638450" cy="46631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9FF5494-BF79-A3D2-5BF0-92F789438EF5}"/>
              </a:ext>
            </a:extLst>
          </p:cNvPr>
          <p:cNvSpPr txBox="1"/>
          <p:nvPr/>
        </p:nvSpPr>
        <p:spPr>
          <a:xfrm>
            <a:off x="457550" y="1802297"/>
            <a:ext cx="4743372" cy="1107996"/>
          </a:xfrm>
          <a:prstGeom prst="rect">
            <a:avLst/>
          </a:prstGeom>
          <a:noFill/>
        </p:spPr>
        <p:txBody>
          <a:bodyPr wrap="square">
            <a:spAutoFit/>
          </a:bodyPr>
          <a:lstStyle/>
          <a:p>
            <a:pPr algn="l" fontAlgn="base"/>
            <a:r>
              <a:rPr lang="en-CA" sz="2200" dirty="0">
                <a:solidFill>
                  <a:srgbClr val="131313"/>
                </a:solidFill>
                <a:effectLst/>
                <a:latin typeface="Times New Roman" panose="02020603050405020304" pitchFamily="18" charset="0"/>
                <a:cs typeface="Times New Roman" panose="02020603050405020304" pitchFamily="18" charset="0"/>
              </a:rPr>
              <a:t>Impact of non-pharmaceutical interventions on documented cases of COVID-19(</a:t>
            </a:r>
            <a:r>
              <a:rPr lang="en-CA" sz="2200" b="0" i="0" dirty="0" err="1">
                <a:solidFill>
                  <a:srgbClr val="333333"/>
                </a:solidFill>
                <a:effectLst/>
                <a:latin typeface="Times New Roman" panose="02020603050405020304" pitchFamily="18" charset="0"/>
                <a:cs typeface="Times New Roman" panose="02020603050405020304" pitchFamily="18" charset="0"/>
              </a:rPr>
              <a:t>Banholzer</a:t>
            </a:r>
            <a:r>
              <a:rPr lang="en-CA" sz="2200" b="0" i="0" dirty="0">
                <a:solidFill>
                  <a:srgbClr val="333333"/>
                </a:solidFill>
                <a:effectLst/>
                <a:latin typeface="Times New Roman" panose="02020603050405020304" pitchFamily="18" charset="0"/>
                <a:cs typeface="Times New Roman" panose="02020603050405020304" pitchFamily="18" charset="0"/>
              </a:rPr>
              <a:t> et al.,2020</a:t>
            </a:r>
            <a:r>
              <a:rPr lang="en-CA" sz="2200" dirty="0">
                <a:solidFill>
                  <a:srgbClr val="131313"/>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453478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678A0-C5D3-85E3-98C1-D97AE044343D}"/>
              </a:ext>
            </a:extLst>
          </p:cNvPr>
          <p:cNvSpPr txBox="1"/>
          <p:nvPr/>
        </p:nvSpPr>
        <p:spPr>
          <a:xfrm>
            <a:off x="423746" y="1271239"/>
            <a:ext cx="7714484"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Research Methodology</a:t>
            </a:r>
          </a:p>
        </p:txBody>
      </p:sp>
    </p:spTree>
    <p:extLst>
      <p:ext uri="{BB962C8B-B14F-4D97-AF65-F5344CB8AC3E}">
        <p14:creationId xmlns:p14="http://schemas.microsoft.com/office/powerpoint/2010/main" val="14717167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291100" y="234216"/>
            <a:ext cx="11609799" cy="1292662"/>
          </a:xfrm>
          <a:prstGeom prst="rect">
            <a:avLst/>
          </a:prstGeom>
          <a:noFill/>
        </p:spPr>
        <p:txBody>
          <a:bodyPr wrap="square" rtlCol="0">
            <a:spAutoFit/>
          </a:bodyPr>
          <a:lstStyle/>
          <a:p>
            <a:pPr>
              <a:spcAft>
                <a:spcPts val="1200"/>
              </a:spcAft>
            </a:pPr>
            <a:r>
              <a:rPr lang="en-US" sz="4000" b="1" dirty="0">
                <a:solidFill>
                  <a:srgbClr val="502475"/>
                </a:solidFill>
                <a:latin typeface="Times New Roman" panose="02020603050405020304" pitchFamily="18" charset="0"/>
                <a:cs typeface="Times New Roman" panose="02020603050405020304" pitchFamily="18" charset="0"/>
              </a:rPr>
              <a:t>Research Methodology</a:t>
            </a:r>
          </a:p>
          <a:p>
            <a:pPr marL="685800" indent="-685800">
              <a:spcAft>
                <a:spcPts val="2400"/>
              </a:spcAft>
              <a:buSzPct val="75000"/>
              <a:buFont typeface="Arial"/>
              <a:buChar char="•"/>
            </a:pPr>
            <a:endParaRPr lang="en-US" sz="2800" dirty="0">
              <a:solidFill>
                <a:srgbClr val="807F83"/>
              </a:solidFill>
              <a:latin typeface="Helvetica" pitchFamily="2" charset="0"/>
              <a:cs typeface="Arial"/>
            </a:endParaRPr>
          </a:p>
        </p:txBody>
      </p:sp>
      <p:graphicFrame>
        <p:nvGraphicFramePr>
          <p:cNvPr id="8" name="Diagram 7">
            <a:extLst>
              <a:ext uri="{FF2B5EF4-FFF2-40B4-BE49-F238E27FC236}">
                <a16:creationId xmlns:a16="http://schemas.microsoft.com/office/drawing/2014/main" id="{3064B054-0BF2-CFE5-BDBA-313111855DE9}"/>
              </a:ext>
            </a:extLst>
          </p:cNvPr>
          <p:cNvGraphicFramePr/>
          <p:nvPr>
            <p:extLst>
              <p:ext uri="{D42A27DB-BD31-4B8C-83A1-F6EECF244321}">
                <p14:modId xmlns:p14="http://schemas.microsoft.com/office/powerpoint/2010/main" val="1254216079"/>
              </p:ext>
            </p:extLst>
          </p:nvPr>
        </p:nvGraphicFramePr>
        <p:xfrm>
          <a:off x="490330" y="1192697"/>
          <a:ext cx="10991921" cy="4920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59383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8">
            <a:extLst>
              <a:ext uri="{FF2B5EF4-FFF2-40B4-BE49-F238E27FC236}">
                <a16:creationId xmlns:a16="http://schemas.microsoft.com/office/drawing/2014/main" id="{9911EB94-9690-DFF8-575A-8F250819B50F}"/>
              </a:ext>
            </a:extLst>
          </p:cNvPr>
          <p:cNvPicPr>
            <a:picLocks noChangeAspect="1"/>
          </p:cNvPicPr>
          <p:nvPr/>
        </p:nvPicPr>
        <p:blipFill rotWithShape="1">
          <a:blip r:embed="rId3">
            <a:duotone>
              <a:schemeClr val="bg2">
                <a:shade val="45000"/>
                <a:satMod val="135000"/>
              </a:schemeClr>
              <a:prstClr val="white"/>
            </a:duotone>
          </a:blip>
          <a:srcRect t="16816" r="9091" b="9074"/>
          <a:stretch/>
        </p:blipFill>
        <p:spPr>
          <a:xfrm>
            <a:off x="26524" y="26514"/>
            <a:ext cx="12191980" cy="6857990"/>
          </a:xfrm>
          <a:prstGeom prst="rect">
            <a:avLst/>
          </a:prstGeom>
          <a:effectLst>
            <a:outerShdw blurRad="956756" dist="50800" dir="5400000" algn="ctr" rotWithShape="0">
              <a:srgbClr val="000000">
                <a:alpha val="5427"/>
              </a:srgbClr>
            </a:outerShdw>
          </a:effectLst>
        </p:spPr>
      </p:pic>
      <p:sp>
        <p:nvSpPr>
          <p:cNvPr id="35" name="Rectangle 3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850CA3-0E76-4C80-9142-4A565E52CDEF}"/>
              </a:ext>
            </a:extLst>
          </p:cNvPr>
          <p:cNvSpPr txBox="1"/>
          <p:nvPr/>
        </p:nvSpPr>
        <p:spPr>
          <a:xfrm>
            <a:off x="0" y="365125"/>
            <a:ext cx="11353800" cy="1325563"/>
          </a:xfrm>
          <a:prstGeom prst="rect">
            <a:avLst/>
          </a:prstGeom>
        </p:spPr>
        <p:txBody>
          <a:bodyPr vert="horz" lIns="91440" tIns="45720" rIns="91440" bIns="45720" rtlCol="0" anchor="ctr">
            <a:normAutofit/>
          </a:bodyPr>
          <a:lstStyle/>
          <a:p>
            <a:pPr defTabSz="914400">
              <a:lnSpc>
                <a:spcPct val="90000"/>
              </a:lnSpc>
              <a:spcBef>
                <a:spcPct val="0"/>
              </a:spcBef>
              <a:spcAft>
                <a:spcPts val="1200"/>
              </a:spcAft>
            </a:pPr>
            <a:r>
              <a:rPr lang="en-US" sz="4000" b="1" dirty="0">
                <a:solidFill>
                  <a:srgbClr val="502475"/>
                </a:solidFill>
                <a:latin typeface="Times New Roman" panose="02020603050405020304" pitchFamily="18" charset="0"/>
                <a:ea typeface="+mj-ea"/>
                <a:cs typeface="Times New Roman" panose="02020603050405020304" pitchFamily="18" charset="0"/>
              </a:rPr>
              <a:t>Research Methodology (Pre-Processing Steps)</a:t>
            </a:r>
          </a:p>
          <a:p>
            <a:pPr marL="685800" indent="-685800" defTabSz="914400">
              <a:lnSpc>
                <a:spcPct val="90000"/>
              </a:lnSpc>
              <a:spcBef>
                <a:spcPct val="0"/>
              </a:spcBef>
              <a:spcAft>
                <a:spcPts val="2400"/>
              </a:spcAft>
              <a:buSzPct val="75000"/>
            </a:pPr>
            <a:endParaRPr lang="en-US" sz="4400" dirty="0">
              <a:latin typeface="+mj-lt"/>
              <a:ea typeface="+mj-ea"/>
              <a:cs typeface="+mj-cs"/>
            </a:endParaRPr>
          </a:p>
        </p:txBody>
      </p:sp>
      <p:graphicFrame>
        <p:nvGraphicFramePr>
          <p:cNvPr id="7" name="Diagram 6">
            <a:extLst>
              <a:ext uri="{FF2B5EF4-FFF2-40B4-BE49-F238E27FC236}">
                <a16:creationId xmlns:a16="http://schemas.microsoft.com/office/drawing/2014/main" id="{927ADCF2-AB69-F564-0DE8-9AE63DD830E6}"/>
              </a:ext>
            </a:extLst>
          </p:cNvPr>
          <p:cNvGraphicFramePr/>
          <p:nvPr>
            <p:extLst>
              <p:ext uri="{D42A27DB-BD31-4B8C-83A1-F6EECF244321}">
                <p14:modId xmlns:p14="http://schemas.microsoft.com/office/powerpoint/2010/main" val="22704212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076068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0" y="364563"/>
            <a:ext cx="11909424" cy="1231106"/>
          </a:xfrm>
          <a:prstGeom prst="rect">
            <a:avLst/>
          </a:prstGeom>
          <a:noFill/>
        </p:spPr>
        <p:txBody>
          <a:bodyPr wrap="square" rtlCol="0">
            <a:spAutoFit/>
          </a:bodyPr>
          <a:lstStyle/>
          <a:p>
            <a:pPr defTabSz="914400">
              <a:lnSpc>
                <a:spcPct val="90000"/>
              </a:lnSpc>
              <a:spcBef>
                <a:spcPct val="0"/>
              </a:spcBef>
              <a:spcAft>
                <a:spcPts val="1200"/>
              </a:spcAft>
            </a:pPr>
            <a:r>
              <a:rPr lang="en-US" sz="4000" b="1" dirty="0">
                <a:solidFill>
                  <a:srgbClr val="502475"/>
                </a:solidFill>
                <a:latin typeface="Times New Roman" panose="02020603050405020304" pitchFamily="18" charset="0"/>
                <a:ea typeface="+mj-ea"/>
                <a:cs typeface="Times New Roman" panose="02020603050405020304" pitchFamily="18" charset="0"/>
              </a:rPr>
              <a:t>Research Methodology (Data Cleaning)</a:t>
            </a:r>
          </a:p>
          <a:p>
            <a:pPr marL="685800" indent="-685800">
              <a:spcAft>
                <a:spcPts val="2400"/>
              </a:spcAft>
              <a:buSzPct val="75000"/>
              <a:buFont typeface="Arial"/>
              <a:buChar char="•"/>
            </a:pPr>
            <a:endParaRPr lang="en-US" sz="2800" dirty="0">
              <a:solidFill>
                <a:srgbClr val="807F83"/>
              </a:solidFill>
              <a:latin typeface="Helvetica" pitchFamily="2" charset="0"/>
              <a:cs typeface="Arial"/>
            </a:endParaRPr>
          </a:p>
        </p:txBody>
      </p:sp>
      <p:graphicFrame>
        <p:nvGraphicFramePr>
          <p:cNvPr id="8" name="TextBox 5">
            <a:extLst>
              <a:ext uri="{FF2B5EF4-FFF2-40B4-BE49-F238E27FC236}">
                <a16:creationId xmlns:a16="http://schemas.microsoft.com/office/drawing/2014/main" id="{2AC8198E-7B93-1001-6949-BE3875D77C66}"/>
              </a:ext>
            </a:extLst>
          </p:cNvPr>
          <p:cNvGraphicFramePr/>
          <p:nvPr>
            <p:extLst>
              <p:ext uri="{D42A27DB-BD31-4B8C-83A1-F6EECF244321}">
                <p14:modId xmlns:p14="http://schemas.microsoft.com/office/powerpoint/2010/main" val="48634474"/>
              </p:ext>
            </p:extLst>
          </p:nvPr>
        </p:nvGraphicFramePr>
        <p:xfrm>
          <a:off x="282576" y="1504945"/>
          <a:ext cx="5647169" cy="4393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Text&#10;&#10;Description automatically generated">
            <a:extLst>
              <a:ext uri="{FF2B5EF4-FFF2-40B4-BE49-F238E27FC236}">
                <a16:creationId xmlns:a16="http://schemas.microsoft.com/office/drawing/2014/main" id="{9101D73E-914D-68D9-6BA7-311602ADCEB1}"/>
              </a:ext>
            </a:extLst>
          </p:cNvPr>
          <p:cNvPicPr>
            <a:picLocks noChangeAspect="1"/>
          </p:cNvPicPr>
          <p:nvPr/>
        </p:nvPicPr>
        <p:blipFill>
          <a:blip r:embed="rId8"/>
          <a:stretch>
            <a:fillRect/>
          </a:stretch>
        </p:blipFill>
        <p:spPr>
          <a:xfrm>
            <a:off x="6381096" y="2071869"/>
            <a:ext cx="5739541" cy="1625488"/>
          </a:xfrm>
          <a:prstGeom prst="rect">
            <a:avLst/>
          </a:prstGeom>
        </p:spPr>
      </p:pic>
      <p:pic>
        <p:nvPicPr>
          <p:cNvPr id="7" name="Picture 6" descr="Text&#10;&#10;Description automatically generated">
            <a:extLst>
              <a:ext uri="{FF2B5EF4-FFF2-40B4-BE49-F238E27FC236}">
                <a16:creationId xmlns:a16="http://schemas.microsoft.com/office/drawing/2014/main" id="{68D1C177-55A2-9B67-CA4F-11653035B493}"/>
              </a:ext>
            </a:extLst>
          </p:cNvPr>
          <p:cNvPicPr>
            <a:picLocks noChangeAspect="1"/>
          </p:cNvPicPr>
          <p:nvPr/>
        </p:nvPicPr>
        <p:blipFill>
          <a:blip r:embed="rId9"/>
          <a:stretch>
            <a:fillRect/>
          </a:stretch>
        </p:blipFill>
        <p:spPr>
          <a:xfrm>
            <a:off x="6381096" y="4306957"/>
            <a:ext cx="5739541" cy="1815478"/>
          </a:xfrm>
          <a:prstGeom prst="rect">
            <a:avLst/>
          </a:prstGeom>
        </p:spPr>
      </p:pic>
      <p:sp>
        <p:nvSpPr>
          <p:cNvPr id="9" name="TextBox 8">
            <a:extLst>
              <a:ext uri="{FF2B5EF4-FFF2-40B4-BE49-F238E27FC236}">
                <a16:creationId xmlns:a16="http://schemas.microsoft.com/office/drawing/2014/main" id="{2809BFED-1E4C-D2B2-0B4E-EDF26ED13B08}"/>
              </a:ext>
            </a:extLst>
          </p:cNvPr>
          <p:cNvSpPr txBox="1"/>
          <p:nvPr/>
        </p:nvSpPr>
        <p:spPr>
          <a:xfrm>
            <a:off x="7789760" y="1504945"/>
            <a:ext cx="3356659" cy="369332"/>
          </a:xfrm>
          <a:prstGeom prst="rect">
            <a:avLst/>
          </a:prstGeom>
          <a:noFill/>
        </p:spPr>
        <p:txBody>
          <a:bodyPr wrap="square" rtlCol="0">
            <a:sp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Algorithm to remove variants</a:t>
            </a:r>
          </a:p>
        </p:txBody>
      </p:sp>
      <p:sp>
        <p:nvSpPr>
          <p:cNvPr id="11" name="TextBox 10">
            <a:extLst>
              <a:ext uri="{FF2B5EF4-FFF2-40B4-BE49-F238E27FC236}">
                <a16:creationId xmlns:a16="http://schemas.microsoft.com/office/drawing/2014/main" id="{82B271A7-C448-B10F-73AA-62A19B3338DB}"/>
              </a:ext>
            </a:extLst>
          </p:cNvPr>
          <p:cNvSpPr txBox="1"/>
          <p:nvPr/>
        </p:nvSpPr>
        <p:spPr>
          <a:xfrm rot="10800000" flipV="1">
            <a:off x="7789760" y="3817491"/>
            <a:ext cx="3102017" cy="369332"/>
          </a:xfrm>
          <a:prstGeom prst="rect">
            <a:avLst/>
          </a:prstGeom>
          <a:noFill/>
        </p:spPr>
        <p:txBody>
          <a:bodyPr wrap="square">
            <a:sp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Algorithm to remove outliers</a:t>
            </a:r>
          </a:p>
        </p:txBody>
      </p:sp>
    </p:spTree>
    <p:extLst>
      <p:ext uri="{BB962C8B-B14F-4D97-AF65-F5344CB8AC3E}">
        <p14:creationId xmlns:p14="http://schemas.microsoft.com/office/powerpoint/2010/main" val="276270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291100" y="234216"/>
            <a:ext cx="12059926" cy="707886"/>
          </a:xfrm>
          <a:prstGeom prst="rect">
            <a:avLst/>
          </a:prstGeom>
          <a:noFill/>
        </p:spPr>
        <p:txBody>
          <a:bodyPr wrap="square" rtlCol="0">
            <a:spAutoFit/>
          </a:bodyPr>
          <a:lstStyle/>
          <a:p>
            <a:pPr>
              <a:spcAft>
                <a:spcPts val="1200"/>
              </a:spcAft>
            </a:pPr>
            <a:r>
              <a:rPr lang="en-US" sz="4000" b="1" dirty="0">
                <a:solidFill>
                  <a:srgbClr val="502475"/>
                </a:solidFill>
                <a:latin typeface="Times New Roman" panose="02020603050405020304" pitchFamily="18" charset="0"/>
                <a:cs typeface="Times New Roman" panose="02020603050405020304" pitchFamily="18" charset="0"/>
              </a:rPr>
              <a:t>Original Data VS Cleaned Data</a:t>
            </a:r>
          </a:p>
        </p:txBody>
      </p:sp>
      <p:pic>
        <p:nvPicPr>
          <p:cNvPr id="2" name="Picture 1" descr="Chart, scatter chart&#10;&#10;Description automatically generated">
            <a:extLst>
              <a:ext uri="{FF2B5EF4-FFF2-40B4-BE49-F238E27FC236}">
                <a16:creationId xmlns:a16="http://schemas.microsoft.com/office/drawing/2014/main" id="{3783D528-0701-A1BA-1801-CF19183FA257}"/>
              </a:ext>
            </a:extLst>
          </p:cNvPr>
          <p:cNvPicPr>
            <a:picLocks noChangeAspect="1"/>
          </p:cNvPicPr>
          <p:nvPr/>
        </p:nvPicPr>
        <p:blipFill>
          <a:blip r:embed="rId3"/>
          <a:srcRect/>
          <a:stretch/>
        </p:blipFill>
        <p:spPr>
          <a:xfrm>
            <a:off x="2663688" y="1588433"/>
            <a:ext cx="7075089" cy="4153733"/>
          </a:xfrm>
          <a:prstGeom prst="rect">
            <a:avLst/>
          </a:prstGeom>
          <a:solidFill>
            <a:srgbClr val="5E0573"/>
          </a:solidFill>
          <a:ln>
            <a:solidFill>
              <a:srgbClr val="502475"/>
            </a:solidFill>
          </a:ln>
        </p:spPr>
      </p:pic>
    </p:spTree>
    <p:extLst>
      <p:ext uri="{BB962C8B-B14F-4D97-AF65-F5344CB8AC3E}">
        <p14:creationId xmlns:p14="http://schemas.microsoft.com/office/powerpoint/2010/main" val="23770242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0" y="443345"/>
            <a:ext cx="11909425" cy="1292662"/>
          </a:xfrm>
          <a:prstGeom prst="rect">
            <a:avLst/>
          </a:prstGeom>
          <a:noFill/>
        </p:spPr>
        <p:txBody>
          <a:bodyPr wrap="square" rtlCol="0">
            <a:spAutoFit/>
          </a:bodyPr>
          <a:lstStyle/>
          <a:p>
            <a:pPr>
              <a:spcAft>
                <a:spcPts val="1200"/>
              </a:spcAft>
            </a:pPr>
            <a:r>
              <a:rPr lang="en-US" sz="4000" b="1" dirty="0">
                <a:solidFill>
                  <a:srgbClr val="3B1B70"/>
                </a:solidFill>
                <a:latin typeface="Times New Roman" panose="02020603050405020304" pitchFamily="18" charset="0"/>
                <a:cs typeface="Times New Roman" panose="02020603050405020304" pitchFamily="18" charset="0"/>
              </a:rPr>
              <a:t>Research Methodology(ML model)</a:t>
            </a:r>
          </a:p>
          <a:p>
            <a:pPr marL="685800" indent="-685800">
              <a:spcAft>
                <a:spcPts val="2400"/>
              </a:spcAft>
              <a:buSzPct val="75000"/>
              <a:buFont typeface="Arial"/>
              <a:buChar char="•"/>
            </a:pPr>
            <a:endParaRPr lang="en-US" sz="2800" dirty="0">
              <a:solidFill>
                <a:srgbClr val="807F83"/>
              </a:solidFill>
              <a:latin typeface="Helvetica" pitchFamily="2" charset="0"/>
              <a:cs typeface="Arial"/>
            </a:endParaRPr>
          </a:p>
        </p:txBody>
      </p:sp>
      <p:pic>
        <p:nvPicPr>
          <p:cNvPr id="5" name="Picture 4" descr="Chart, scatter chart&#10;&#10;Description automatically generated">
            <a:extLst>
              <a:ext uri="{FF2B5EF4-FFF2-40B4-BE49-F238E27FC236}">
                <a16:creationId xmlns:a16="http://schemas.microsoft.com/office/drawing/2014/main" id="{48336579-75BB-3D81-F0D8-54EC8C248BE5}"/>
              </a:ext>
            </a:extLst>
          </p:cNvPr>
          <p:cNvPicPr>
            <a:picLocks noChangeAspect="1"/>
          </p:cNvPicPr>
          <p:nvPr/>
        </p:nvPicPr>
        <p:blipFill rotWithShape="1">
          <a:blip r:embed="rId3"/>
          <a:srcRect l="2428" t="9379" r="3853" b="5932"/>
          <a:stretch/>
        </p:blipFill>
        <p:spPr>
          <a:xfrm>
            <a:off x="6011120" y="2020401"/>
            <a:ext cx="5881255" cy="3195835"/>
          </a:xfrm>
          <a:prstGeom prst="rect">
            <a:avLst/>
          </a:prstGeom>
        </p:spPr>
      </p:pic>
      <p:sp>
        <p:nvSpPr>
          <p:cNvPr id="10" name="TextBox 9">
            <a:extLst>
              <a:ext uri="{FF2B5EF4-FFF2-40B4-BE49-F238E27FC236}">
                <a16:creationId xmlns:a16="http://schemas.microsoft.com/office/drawing/2014/main" id="{FC427DD3-A3EF-EFAA-22F7-5A92DC55286B}"/>
              </a:ext>
            </a:extLst>
          </p:cNvPr>
          <p:cNvSpPr txBox="1"/>
          <p:nvPr/>
        </p:nvSpPr>
        <p:spPr>
          <a:xfrm>
            <a:off x="161079" y="1736383"/>
            <a:ext cx="8977745" cy="523220"/>
          </a:xfrm>
          <a:prstGeom prst="rect">
            <a:avLst/>
          </a:prstGeom>
          <a:noFill/>
        </p:spPr>
        <p:txBody>
          <a:bodyPr wrap="square">
            <a:spAutoFit/>
          </a:bodyPr>
          <a:lstStyle/>
          <a:p>
            <a:pPr marL="0" lvl="0" indent="0" algn="l" rtl="0">
              <a:spcBef>
                <a:spcPts val="0"/>
              </a:spcBef>
              <a:spcAft>
                <a:spcPts val="0"/>
              </a:spcAft>
              <a:buNone/>
            </a:pPr>
            <a:r>
              <a:rPr lang="en" sz="2800" b="1" dirty="0">
                <a:solidFill>
                  <a:srgbClr val="502475"/>
                </a:solidFill>
                <a:latin typeface="Times New Roman" panose="02020603050405020304" pitchFamily="18" charset="0"/>
                <a:ea typeface="Fira Sans Extra Condensed"/>
                <a:cs typeface="Times New Roman" panose="02020603050405020304" pitchFamily="18" charset="0"/>
                <a:sym typeface="Fira Sans Extra Condensed"/>
              </a:rPr>
              <a:t>Polynomial Regression ML model</a:t>
            </a:r>
          </a:p>
        </p:txBody>
      </p:sp>
      <p:sp>
        <p:nvSpPr>
          <p:cNvPr id="12" name="TextBox 11">
            <a:extLst>
              <a:ext uri="{FF2B5EF4-FFF2-40B4-BE49-F238E27FC236}">
                <a16:creationId xmlns:a16="http://schemas.microsoft.com/office/drawing/2014/main" id="{7D1E1A35-0BE3-6AE7-82C1-9BE7568E7A4F}"/>
              </a:ext>
            </a:extLst>
          </p:cNvPr>
          <p:cNvSpPr txBox="1"/>
          <p:nvPr/>
        </p:nvSpPr>
        <p:spPr>
          <a:xfrm>
            <a:off x="401782" y="2543621"/>
            <a:ext cx="8742218" cy="769441"/>
          </a:xfrm>
          <a:prstGeom prst="rect">
            <a:avLst/>
          </a:prstGeom>
          <a:noFill/>
        </p:spPr>
        <p:txBody>
          <a:bodyPr wrap="square">
            <a:spAutoFit/>
          </a:bodyPr>
          <a:lstStyle/>
          <a:p>
            <a:pPr marL="342900" lvl="0" indent="-342900" algn="l" rtl="0">
              <a:spcBef>
                <a:spcPts val="0"/>
              </a:spcBef>
              <a:spcAft>
                <a:spcPts val="0"/>
              </a:spcAft>
              <a:buFont typeface="Arial" panose="020B0604020202020204" pitchFamily="34" charset="0"/>
              <a:buChar char="•"/>
            </a:pPr>
            <a:r>
              <a:rPr lang="en" sz="2200" u="sng"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rPr>
              <a:t>Input:</a:t>
            </a:r>
            <a:r>
              <a:rPr lang="en" sz="2200" dirty="0">
                <a:solidFill>
                  <a:schemeClr val="accent6"/>
                </a:solidFill>
                <a:latin typeface="Times New Roman" panose="02020603050405020304" pitchFamily="18" charset="0"/>
                <a:ea typeface="Fira Sans Extra Condensed"/>
                <a:cs typeface="Times New Roman" panose="02020603050405020304" pitchFamily="18" charset="0"/>
                <a:sym typeface="Fira Sans Extra Condensed"/>
              </a:rPr>
              <a:t> </a:t>
            </a:r>
            <a:r>
              <a:rPr lang="en" sz="2200"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rPr>
              <a:t>Positivity rate</a:t>
            </a:r>
          </a:p>
          <a:p>
            <a:pPr marL="342900" lvl="0" indent="-342900" algn="l" rtl="0">
              <a:spcBef>
                <a:spcPts val="0"/>
              </a:spcBef>
              <a:spcAft>
                <a:spcPts val="0"/>
              </a:spcAft>
              <a:buFont typeface="Arial" panose="020B0604020202020204" pitchFamily="34" charset="0"/>
              <a:buChar char="•"/>
            </a:pPr>
            <a:r>
              <a:rPr lang="en" sz="2200" u="sng"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rPr>
              <a:t>Output: </a:t>
            </a:r>
            <a:r>
              <a:rPr lang="en" sz="2200" dirty="0">
                <a:latin typeface="Times New Roman" panose="02020603050405020304" pitchFamily="18" charset="0"/>
                <a:ea typeface="Fira Sans Extra Condensed"/>
                <a:cs typeface="Times New Roman" panose="02020603050405020304" pitchFamily="18" charset="0"/>
                <a:sym typeface="Fira Sans Extra Condensed"/>
              </a:rPr>
              <a:t>Daily new infection cases</a:t>
            </a:r>
          </a:p>
        </p:txBody>
      </p:sp>
      <p:sp>
        <p:nvSpPr>
          <p:cNvPr id="14" name="TextBox 13">
            <a:extLst>
              <a:ext uri="{FF2B5EF4-FFF2-40B4-BE49-F238E27FC236}">
                <a16:creationId xmlns:a16="http://schemas.microsoft.com/office/drawing/2014/main" id="{AC59EC7B-ABA8-066F-9F70-08075926022A}"/>
              </a:ext>
            </a:extLst>
          </p:cNvPr>
          <p:cNvSpPr txBox="1"/>
          <p:nvPr/>
        </p:nvSpPr>
        <p:spPr>
          <a:xfrm>
            <a:off x="299625" y="3833762"/>
            <a:ext cx="6096000" cy="769441"/>
          </a:xfrm>
          <a:prstGeom prst="rect">
            <a:avLst/>
          </a:prstGeom>
          <a:noFill/>
        </p:spPr>
        <p:txBody>
          <a:bodyPr wrap="square">
            <a:spAutoFit/>
          </a:bodyPr>
          <a:lstStyle/>
          <a:p>
            <a:pPr lvl="0" algn="l" rtl="0">
              <a:spcBef>
                <a:spcPts val="0"/>
              </a:spcBef>
              <a:spcAft>
                <a:spcPts val="0"/>
              </a:spcAft>
            </a:pPr>
            <a:r>
              <a:rPr lang="en" sz="2200"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rPr>
              <a:t>Positivity rate = Number of Confirmed Covid-19 cases/Number of tests</a:t>
            </a:r>
          </a:p>
        </p:txBody>
      </p:sp>
    </p:spTree>
    <p:extLst>
      <p:ext uri="{BB962C8B-B14F-4D97-AF65-F5344CB8AC3E}">
        <p14:creationId xmlns:p14="http://schemas.microsoft.com/office/powerpoint/2010/main" val="11574800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77CB8D1-5DCA-4F33-A14D-409891130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850CA3-0E76-4C80-9142-4A565E52CDEF}"/>
              </a:ext>
            </a:extLst>
          </p:cNvPr>
          <p:cNvSpPr txBox="1"/>
          <p:nvPr/>
        </p:nvSpPr>
        <p:spPr>
          <a:xfrm>
            <a:off x="1" y="290946"/>
            <a:ext cx="5769002" cy="2014924"/>
          </a:xfrm>
          <a:prstGeom prst="rect">
            <a:avLst/>
          </a:prstGeom>
        </p:spPr>
        <p:txBody>
          <a:bodyPr vert="horz" lIns="91440" tIns="45720" rIns="91440" bIns="45720" rtlCol="0" anchor="ctr">
            <a:normAutofit/>
          </a:bodyPr>
          <a:lstStyle/>
          <a:p>
            <a:pPr defTabSz="914400">
              <a:lnSpc>
                <a:spcPct val="90000"/>
              </a:lnSpc>
              <a:spcBef>
                <a:spcPct val="0"/>
              </a:spcBef>
              <a:spcAft>
                <a:spcPts val="1200"/>
              </a:spcAft>
            </a:pPr>
            <a:r>
              <a:rPr lang="en-US" sz="4000" b="1" dirty="0">
                <a:solidFill>
                  <a:srgbClr val="502475"/>
                </a:solidFill>
                <a:latin typeface="Times New Roman" panose="02020603050405020304" pitchFamily="18" charset="0"/>
                <a:ea typeface="+mj-ea"/>
                <a:cs typeface="Times New Roman" panose="02020603050405020304" pitchFamily="18" charset="0"/>
              </a:rPr>
              <a:t>Research Methodology</a:t>
            </a:r>
          </a:p>
          <a:p>
            <a:pPr marL="685800" indent="-685800" defTabSz="914400">
              <a:lnSpc>
                <a:spcPct val="90000"/>
              </a:lnSpc>
              <a:spcBef>
                <a:spcPct val="0"/>
              </a:spcBef>
              <a:spcAft>
                <a:spcPts val="2400"/>
              </a:spcAft>
              <a:buSzPct val="75000"/>
            </a:pPr>
            <a:endParaRPr lang="en-US" sz="4400" dirty="0">
              <a:latin typeface="+mj-lt"/>
              <a:ea typeface="+mj-ea"/>
              <a:cs typeface="+mj-cs"/>
            </a:endParaRPr>
          </a:p>
        </p:txBody>
      </p:sp>
      <p:sp>
        <p:nvSpPr>
          <p:cNvPr id="8" name="TextBox 7">
            <a:extLst>
              <a:ext uri="{FF2B5EF4-FFF2-40B4-BE49-F238E27FC236}">
                <a16:creationId xmlns:a16="http://schemas.microsoft.com/office/drawing/2014/main" id="{9F7BC8D9-016B-8517-CA0C-E82664AC42E3}"/>
              </a:ext>
            </a:extLst>
          </p:cNvPr>
          <p:cNvSpPr txBox="1"/>
          <p:nvPr/>
        </p:nvSpPr>
        <p:spPr>
          <a:xfrm>
            <a:off x="648931" y="2438400"/>
            <a:ext cx="5113114" cy="3785419"/>
          </a:xfrm>
          <a:prstGeom prst="rect">
            <a:avLst/>
          </a:prstGeom>
        </p:spPr>
        <p:txBody>
          <a:bodyPr vert="horz" lIns="91440" tIns="45720" rIns="91440" bIns="45720" rtlCol="0">
            <a:normAutofit/>
          </a:bodyPr>
          <a:lstStyle/>
          <a:p>
            <a:pPr marL="342900" lvl="0" indent="-228600" defTabSz="914400">
              <a:lnSpc>
                <a:spcPct val="90000"/>
              </a:lnSpc>
              <a:spcBef>
                <a:spcPts val="0"/>
              </a:spcBef>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sym typeface="Roboto"/>
              </a:rPr>
              <a:t>Determine the association between each NPI and the number of daily new infection cases</a:t>
            </a:r>
          </a:p>
          <a:p>
            <a:pPr marL="342900" lvl="0" indent="-228600" defTabSz="914400">
              <a:lnSpc>
                <a:spcPct val="90000"/>
              </a:lnSpc>
              <a:spcBef>
                <a:spcPts val="0"/>
              </a:spcBef>
              <a:spcAft>
                <a:spcPts val="600"/>
              </a:spcAft>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sym typeface="Roboto"/>
            </a:endParaRPr>
          </a:p>
          <a:p>
            <a:pPr marL="342900" lvl="1" indent="-228600" defTabSz="914400">
              <a:lnSpc>
                <a:spcPct val="9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sym typeface="Roboto"/>
              </a:rPr>
              <a:t>Example: Closing down schools can reduce daily new infection cases by 8%</a:t>
            </a:r>
          </a:p>
        </p:txBody>
      </p:sp>
      <p:sp>
        <p:nvSpPr>
          <p:cNvPr id="23" name="Rectangle 22">
            <a:extLst>
              <a:ext uri="{FF2B5EF4-FFF2-40B4-BE49-F238E27FC236}">
                <a16:creationId xmlns:a16="http://schemas.microsoft.com/office/drawing/2014/main" id="{2FA7A195-03A4-44AB-A3D8-2507E2C94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41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8F235346-20CC-4981-B836-23ECF1F4E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465" y="559407"/>
            <a:ext cx="514148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90;p17">
            <a:extLst>
              <a:ext uri="{FF2B5EF4-FFF2-40B4-BE49-F238E27FC236}">
                <a16:creationId xmlns:a16="http://schemas.microsoft.com/office/drawing/2014/main" id="{26721B97-FEA4-03EC-54BF-2720E58621F2}"/>
              </a:ext>
            </a:extLst>
          </p:cNvPr>
          <p:cNvPicPr preferRelativeResize="0"/>
          <p:nvPr/>
        </p:nvPicPr>
        <p:blipFill rotWithShape="1">
          <a:blip r:embed="rId3"/>
          <a:srcRect b="6867"/>
          <a:stretch/>
        </p:blipFill>
        <p:spPr>
          <a:xfrm>
            <a:off x="6102956" y="-1"/>
            <a:ext cx="6096417" cy="6858000"/>
          </a:xfrm>
          <a:prstGeom prst="rect">
            <a:avLst/>
          </a:prstGeom>
          <a:noFill/>
          <a:effectLst/>
        </p:spPr>
      </p:pic>
      <p:sp>
        <p:nvSpPr>
          <p:cNvPr id="11" name="TextBox 10">
            <a:extLst>
              <a:ext uri="{FF2B5EF4-FFF2-40B4-BE49-F238E27FC236}">
                <a16:creationId xmlns:a16="http://schemas.microsoft.com/office/drawing/2014/main" id="{C7139100-EB88-6725-0961-A7E1770C32D5}"/>
              </a:ext>
            </a:extLst>
          </p:cNvPr>
          <p:cNvSpPr txBox="1"/>
          <p:nvPr/>
        </p:nvSpPr>
        <p:spPr>
          <a:xfrm>
            <a:off x="7273636" y="2909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472096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678A0-C5D3-85E3-98C1-D97AE044343D}"/>
              </a:ext>
            </a:extLst>
          </p:cNvPr>
          <p:cNvSpPr txBox="1"/>
          <p:nvPr/>
        </p:nvSpPr>
        <p:spPr>
          <a:xfrm>
            <a:off x="662285" y="1364005"/>
            <a:ext cx="6669781"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Tech Stack</a:t>
            </a:r>
          </a:p>
        </p:txBody>
      </p:sp>
    </p:spTree>
    <p:extLst>
      <p:ext uri="{BB962C8B-B14F-4D97-AF65-F5344CB8AC3E}">
        <p14:creationId xmlns:p14="http://schemas.microsoft.com/office/powerpoint/2010/main" val="24046428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4A49A-9004-0EEB-2057-61767F2B4556}"/>
              </a:ext>
            </a:extLst>
          </p:cNvPr>
          <p:cNvSpPr>
            <a:spLocks noGrp="1"/>
          </p:cNvSpPr>
          <p:nvPr>
            <p:ph type="title"/>
          </p:nvPr>
        </p:nvSpPr>
        <p:spPr>
          <a:xfrm>
            <a:off x="0" y="1"/>
            <a:ext cx="11934092" cy="1219199"/>
          </a:xfrm>
        </p:spPr>
        <p:txBody>
          <a:bodyPr>
            <a:normAutofit/>
          </a:bodyPr>
          <a:lstStyle/>
          <a:p>
            <a:r>
              <a:rPr lang="en-US" sz="4000" b="1">
                <a:solidFill>
                  <a:srgbClr val="3B1B70"/>
                </a:solidFill>
                <a:latin typeface="Times New Roman" panose="02020603050405020304" pitchFamily="18" charset="0"/>
                <a:cs typeface="Times New Roman" panose="02020603050405020304" pitchFamily="18" charset="0"/>
              </a:rPr>
              <a:t>Tech Stack</a:t>
            </a:r>
            <a:endParaRPr lang="en-US" sz="4000" dirty="0"/>
          </a:p>
        </p:txBody>
      </p:sp>
      <p:graphicFrame>
        <p:nvGraphicFramePr>
          <p:cNvPr id="6" name="Content Placeholder 5">
            <a:extLst>
              <a:ext uri="{FF2B5EF4-FFF2-40B4-BE49-F238E27FC236}">
                <a16:creationId xmlns:a16="http://schemas.microsoft.com/office/drawing/2014/main" id="{C08D08F2-013C-7552-5584-7C691CB5BE4F}"/>
              </a:ext>
            </a:extLst>
          </p:cNvPr>
          <p:cNvGraphicFramePr>
            <a:graphicFrameLocks noGrp="1"/>
          </p:cNvGraphicFramePr>
          <p:nvPr>
            <p:ph idx="1"/>
            <p:extLst>
              <p:ext uri="{D42A27DB-BD31-4B8C-83A1-F6EECF244321}">
                <p14:modId xmlns:p14="http://schemas.microsoft.com/office/powerpoint/2010/main" val="3093556425"/>
              </p:ext>
            </p:extLst>
          </p:nvPr>
        </p:nvGraphicFramePr>
        <p:xfrm>
          <a:off x="1113692" y="1031632"/>
          <a:ext cx="10058400" cy="4994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10939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background pattern&#10;&#10;Description automatically generated">
            <a:extLst>
              <a:ext uri="{FF2B5EF4-FFF2-40B4-BE49-F238E27FC236}">
                <a16:creationId xmlns:a16="http://schemas.microsoft.com/office/drawing/2014/main" id="{A48B94DA-7C8E-4724-9680-E8BD794E8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011"/>
            <a:ext cx="12192000" cy="6858000"/>
          </a:xfrm>
          <a:prstGeom prst="rect">
            <a:avLst/>
          </a:prstGeom>
        </p:spPr>
      </p:pic>
      <p:sp>
        <p:nvSpPr>
          <p:cNvPr id="5" name="TextBox 4">
            <a:extLst>
              <a:ext uri="{FF2B5EF4-FFF2-40B4-BE49-F238E27FC236}">
                <a16:creationId xmlns:a16="http://schemas.microsoft.com/office/drawing/2014/main" id="{AA9EF215-DD30-4272-A1C7-F8A1E5302397}"/>
              </a:ext>
            </a:extLst>
          </p:cNvPr>
          <p:cNvSpPr txBox="1"/>
          <p:nvPr/>
        </p:nvSpPr>
        <p:spPr>
          <a:xfrm>
            <a:off x="447922" y="330011"/>
            <a:ext cx="8854339" cy="3600986"/>
          </a:xfrm>
          <a:prstGeom prst="rect">
            <a:avLst/>
          </a:prstGeom>
          <a:noFill/>
        </p:spPr>
        <p:txBody>
          <a:bodyPr wrap="square" rtlCol="0">
            <a:spAutoFit/>
          </a:bodyPr>
          <a:lstStyle/>
          <a:p>
            <a:r>
              <a:rPr lang="en-CA" sz="4400" b="1" dirty="0">
                <a:solidFill>
                  <a:srgbClr val="502475"/>
                </a:solidFill>
                <a:effectLst/>
                <a:latin typeface="Times New Roman" panose="02020603050405020304" pitchFamily="18" charset="0"/>
                <a:ea typeface="Calibri" panose="020F0502020204030204" pitchFamily="34" charset="0"/>
                <a:cs typeface="Times New Roman" panose="02020603050405020304" pitchFamily="18" charset="0"/>
              </a:rPr>
              <a:t>Forecasting the Effect of Lockdown Measures on the Spread of the Covid-19 Infection</a:t>
            </a:r>
            <a:endParaRPr lang="en-CA" sz="4400" dirty="0">
              <a:solidFill>
                <a:srgbClr val="502475"/>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CA" sz="6000" dirty="0">
              <a:latin typeface="Helvetica" pitchFamily="2" charset="0"/>
            </a:endParaRPr>
          </a:p>
          <a:p>
            <a:r>
              <a:rPr lang="en-US" sz="3600" dirty="0">
                <a:solidFill>
                  <a:srgbClr val="3C1B71"/>
                </a:solidFill>
                <a:latin typeface="Times New Roman" panose="02020603050405020304" pitchFamily="18" charset="0"/>
                <a:cs typeface="Times New Roman" panose="02020603050405020304" pitchFamily="18" charset="0"/>
              </a:rPr>
              <a:t>December 20, 2022</a:t>
            </a:r>
          </a:p>
        </p:txBody>
      </p:sp>
      <p:sp>
        <p:nvSpPr>
          <p:cNvPr id="8" name="TextBox 7">
            <a:extLst>
              <a:ext uri="{FF2B5EF4-FFF2-40B4-BE49-F238E27FC236}">
                <a16:creationId xmlns:a16="http://schemas.microsoft.com/office/drawing/2014/main" id="{8EFA8C05-F7C4-4068-8C30-1612AAD1C98C}"/>
              </a:ext>
            </a:extLst>
          </p:cNvPr>
          <p:cNvSpPr txBox="1"/>
          <p:nvPr/>
        </p:nvSpPr>
        <p:spPr>
          <a:xfrm>
            <a:off x="7630886" y="6350588"/>
            <a:ext cx="4278539" cy="369332"/>
          </a:xfrm>
          <a:prstGeom prst="rect">
            <a:avLst/>
          </a:prstGeom>
          <a:noFill/>
        </p:spPr>
        <p:txBody>
          <a:bodyPr wrap="square" rtlCol="0">
            <a:spAutoFit/>
          </a:bodyPr>
          <a:lstStyle/>
          <a:p>
            <a:pPr algn="r"/>
            <a:r>
              <a:rPr lang="en-US" dirty="0">
                <a:solidFill>
                  <a:srgbClr val="3C1B71"/>
                </a:solidFill>
                <a:latin typeface="Times New Roman" panose="02020603050405020304" pitchFamily="18" charset="0"/>
                <a:cs typeface="Times New Roman" panose="02020603050405020304" pitchFamily="18" charset="0"/>
              </a:rPr>
              <a:t>Department of Computer Science</a:t>
            </a:r>
          </a:p>
        </p:txBody>
      </p:sp>
      <p:sp>
        <p:nvSpPr>
          <p:cNvPr id="2" name="TextBox 1">
            <a:extLst>
              <a:ext uri="{FF2B5EF4-FFF2-40B4-BE49-F238E27FC236}">
                <a16:creationId xmlns:a16="http://schemas.microsoft.com/office/drawing/2014/main" id="{A9E5373F-E1D3-91DD-E2FC-CFE92FBD2CAD}"/>
              </a:ext>
            </a:extLst>
          </p:cNvPr>
          <p:cNvSpPr txBox="1"/>
          <p:nvPr/>
        </p:nvSpPr>
        <p:spPr>
          <a:xfrm>
            <a:off x="8977746" y="5195455"/>
            <a:ext cx="1850186" cy="830997"/>
          </a:xfrm>
          <a:prstGeom prst="rect">
            <a:avLst/>
          </a:prstGeom>
          <a:noFill/>
        </p:spPr>
        <p:txBody>
          <a:bodyPr wrap="none" rtlCol="0">
            <a:spAutoFit/>
          </a:bodyPr>
          <a:lstStyle/>
          <a:p>
            <a:r>
              <a:rPr lang="en-US" sz="2400" dirty="0">
                <a:solidFill>
                  <a:srgbClr val="3C1B71"/>
                </a:solidFill>
                <a:latin typeface="Times New Roman" panose="02020603050405020304" pitchFamily="18" charset="0"/>
                <a:cs typeface="Times New Roman" panose="02020603050405020304" pitchFamily="18" charset="0"/>
              </a:rPr>
              <a:t>Presented by:</a:t>
            </a:r>
          </a:p>
          <a:p>
            <a:r>
              <a:rPr lang="en-US" sz="2400" b="1" dirty="0">
                <a:solidFill>
                  <a:srgbClr val="3C1B71"/>
                </a:solidFill>
                <a:latin typeface="Times New Roman" panose="02020603050405020304" pitchFamily="18" charset="0"/>
                <a:cs typeface="Times New Roman" panose="02020603050405020304" pitchFamily="18" charset="0"/>
              </a:rPr>
              <a:t>Piyush </a:t>
            </a:r>
            <a:r>
              <a:rPr lang="en-US" sz="2400" b="1" dirty="0" err="1">
                <a:solidFill>
                  <a:srgbClr val="3C1B71"/>
                </a:solidFill>
                <a:latin typeface="Times New Roman" panose="02020603050405020304" pitchFamily="18" charset="0"/>
                <a:cs typeface="Times New Roman" panose="02020603050405020304" pitchFamily="18" charset="0"/>
              </a:rPr>
              <a:t>Adya</a:t>
            </a:r>
            <a:endParaRPr lang="en-US" sz="2400" b="1" dirty="0">
              <a:solidFill>
                <a:srgbClr val="3C1B7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8512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678A0-C5D3-85E3-98C1-D97AE044343D}"/>
              </a:ext>
            </a:extLst>
          </p:cNvPr>
          <p:cNvSpPr txBox="1"/>
          <p:nvPr/>
        </p:nvSpPr>
        <p:spPr>
          <a:xfrm>
            <a:off x="662285" y="1364005"/>
            <a:ext cx="6669781"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35503450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850CA3-0E76-4C80-9142-4A565E52CDEF}"/>
              </a:ext>
            </a:extLst>
          </p:cNvPr>
          <p:cNvSpPr txBox="1"/>
          <p:nvPr/>
        </p:nvSpPr>
        <p:spPr>
          <a:xfrm>
            <a:off x="0" y="238539"/>
            <a:ext cx="11353800" cy="1452149"/>
          </a:xfrm>
          <a:prstGeom prst="rect">
            <a:avLst/>
          </a:prstGeom>
        </p:spPr>
        <p:txBody>
          <a:bodyPr vert="horz" lIns="91440" tIns="45720" rIns="91440" bIns="45720" rtlCol="0" anchor="ctr">
            <a:normAutofit/>
          </a:bodyPr>
          <a:lstStyle/>
          <a:p>
            <a:pPr defTabSz="914400">
              <a:lnSpc>
                <a:spcPct val="90000"/>
              </a:lnSpc>
              <a:spcBef>
                <a:spcPct val="0"/>
              </a:spcBef>
              <a:spcAft>
                <a:spcPts val="1200"/>
              </a:spcAft>
            </a:pPr>
            <a:r>
              <a:rPr lang="en-US" sz="4000" b="1" kern="1200" dirty="0">
                <a:solidFill>
                  <a:srgbClr val="502475"/>
                </a:solidFill>
                <a:latin typeface="Times New Roman" panose="02020603050405020304" pitchFamily="18" charset="0"/>
                <a:ea typeface="+mj-ea"/>
                <a:cs typeface="Times New Roman" panose="02020603050405020304" pitchFamily="18" charset="0"/>
              </a:rPr>
              <a:t>Key Results Obtained</a:t>
            </a:r>
          </a:p>
          <a:p>
            <a:pPr marL="685800" indent="-685800" defTabSz="914400">
              <a:lnSpc>
                <a:spcPct val="90000"/>
              </a:lnSpc>
              <a:spcBef>
                <a:spcPct val="0"/>
              </a:spcBef>
              <a:spcAft>
                <a:spcPts val="2400"/>
              </a:spcAft>
              <a:buSzPct val="75000"/>
            </a:pPr>
            <a:endParaRPr lang="en-US" sz="5200" kern="1200" dirty="0">
              <a:solidFill>
                <a:schemeClr val="tx1"/>
              </a:solidFill>
              <a:latin typeface="+mj-lt"/>
              <a:ea typeface="+mj-ea"/>
              <a:cs typeface="+mj-cs"/>
            </a:endParaRPr>
          </a:p>
        </p:txBody>
      </p:sp>
      <p:graphicFrame>
        <p:nvGraphicFramePr>
          <p:cNvPr id="3" name="Diagram 2">
            <a:extLst>
              <a:ext uri="{FF2B5EF4-FFF2-40B4-BE49-F238E27FC236}">
                <a16:creationId xmlns:a16="http://schemas.microsoft.com/office/drawing/2014/main" id="{2AA0DDCF-EE4A-B5D6-DE32-09B895879546}"/>
              </a:ext>
            </a:extLst>
          </p:cNvPr>
          <p:cNvGraphicFramePr/>
          <p:nvPr>
            <p:extLst>
              <p:ext uri="{D42A27DB-BD31-4B8C-83A1-F6EECF244321}">
                <p14:modId xmlns:p14="http://schemas.microsoft.com/office/powerpoint/2010/main" val="23819681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44975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291100" y="399452"/>
            <a:ext cx="11609800" cy="769441"/>
          </a:xfrm>
          <a:prstGeom prst="rect">
            <a:avLst/>
          </a:prstGeom>
          <a:noFill/>
        </p:spPr>
        <p:txBody>
          <a:bodyPr wrap="square" rtlCol="0">
            <a:spAutoFit/>
          </a:bodyPr>
          <a:lstStyle/>
          <a:p>
            <a:pPr>
              <a:spcAft>
                <a:spcPts val="1200"/>
              </a:spcAft>
            </a:pPr>
            <a:r>
              <a:rPr lang="en-US" sz="4400" b="1" dirty="0">
                <a:solidFill>
                  <a:srgbClr val="3B1B70"/>
                </a:solidFill>
                <a:latin typeface="Times New Roman" panose="02020603050405020304" pitchFamily="18" charset="0"/>
                <a:cs typeface="Times New Roman" panose="02020603050405020304" pitchFamily="18" charset="0"/>
              </a:rPr>
              <a:t>Results (ML Model )</a:t>
            </a:r>
          </a:p>
        </p:txBody>
      </p:sp>
      <p:pic>
        <p:nvPicPr>
          <p:cNvPr id="9" name="Picture 8" descr="Chart, scatter chart&#10;&#10;Description automatically generated">
            <a:extLst>
              <a:ext uri="{FF2B5EF4-FFF2-40B4-BE49-F238E27FC236}">
                <a16:creationId xmlns:a16="http://schemas.microsoft.com/office/drawing/2014/main" id="{859FC1D4-8F69-643C-09B6-A920135906EE}"/>
              </a:ext>
            </a:extLst>
          </p:cNvPr>
          <p:cNvPicPr>
            <a:picLocks noChangeAspect="1"/>
          </p:cNvPicPr>
          <p:nvPr/>
        </p:nvPicPr>
        <p:blipFill>
          <a:blip r:embed="rId3"/>
          <a:stretch>
            <a:fillRect/>
          </a:stretch>
        </p:blipFill>
        <p:spPr>
          <a:xfrm>
            <a:off x="6248400" y="1435625"/>
            <a:ext cx="5842000" cy="4381500"/>
          </a:xfrm>
          <a:prstGeom prst="rect">
            <a:avLst/>
          </a:prstGeom>
        </p:spPr>
      </p:pic>
      <p:graphicFrame>
        <p:nvGraphicFramePr>
          <p:cNvPr id="13" name="TextBox 10">
            <a:extLst>
              <a:ext uri="{FF2B5EF4-FFF2-40B4-BE49-F238E27FC236}">
                <a16:creationId xmlns:a16="http://schemas.microsoft.com/office/drawing/2014/main" id="{608317CF-6D89-A5BF-4BD8-D2B59F78C16D}"/>
              </a:ext>
            </a:extLst>
          </p:cNvPr>
          <p:cNvGraphicFramePr/>
          <p:nvPr>
            <p:extLst>
              <p:ext uri="{D42A27DB-BD31-4B8C-83A1-F6EECF244321}">
                <p14:modId xmlns:p14="http://schemas.microsoft.com/office/powerpoint/2010/main" val="2464348406"/>
              </p:ext>
            </p:extLst>
          </p:nvPr>
        </p:nvGraphicFramePr>
        <p:xfrm>
          <a:off x="101600" y="1435625"/>
          <a:ext cx="6040026" cy="41549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11383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50800" y="443218"/>
            <a:ext cx="11609800" cy="707886"/>
          </a:xfrm>
          <a:prstGeom prst="rect">
            <a:avLst/>
          </a:prstGeom>
          <a:noFill/>
        </p:spPr>
        <p:txBody>
          <a:bodyPr wrap="square" rtlCol="0">
            <a:spAutoFit/>
          </a:bodyPr>
          <a:lstStyle/>
          <a:p>
            <a:pPr>
              <a:spcAft>
                <a:spcPts val="1200"/>
              </a:spcAft>
            </a:pPr>
            <a:r>
              <a:rPr lang="en-US" sz="4000" b="1" dirty="0">
                <a:solidFill>
                  <a:srgbClr val="3B1B70"/>
                </a:solidFill>
                <a:latin typeface="Times New Roman" panose="02020603050405020304" pitchFamily="18" charset="0"/>
                <a:cs typeface="Times New Roman" panose="02020603050405020304" pitchFamily="18" charset="0"/>
              </a:rPr>
              <a:t>ML Model Flowchart</a:t>
            </a:r>
            <a:endParaRPr lang="en-US" sz="4000" dirty="0">
              <a:solidFill>
                <a:srgbClr val="807F83"/>
              </a:solidFill>
              <a:latin typeface="Helvetica" pitchFamily="2" charset="0"/>
              <a:cs typeface="Arial"/>
            </a:endParaRPr>
          </a:p>
        </p:txBody>
      </p:sp>
      <p:sp>
        <p:nvSpPr>
          <p:cNvPr id="5" name="Rectangle: Rounded Corners 124">
            <a:extLst>
              <a:ext uri="{FF2B5EF4-FFF2-40B4-BE49-F238E27FC236}">
                <a16:creationId xmlns:a16="http://schemas.microsoft.com/office/drawing/2014/main" id="{12166BA2-9C78-37B5-79BC-7DC9D5AB8BFA}"/>
              </a:ext>
            </a:extLst>
          </p:cNvPr>
          <p:cNvSpPr/>
          <p:nvPr/>
        </p:nvSpPr>
        <p:spPr>
          <a:xfrm>
            <a:off x="692727" y="2323293"/>
            <a:ext cx="2355273" cy="1209613"/>
          </a:xfrm>
          <a:prstGeom prst="roundRect">
            <a:avLst/>
          </a:prstGeom>
          <a:solidFill>
            <a:schemeClr val="accent3">
              <a:lumMod val="60000"/>
              <a:lumOff val="4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Input </a:t>
            </a:r>
          </a:p>
          <a:p>
            <a:pPr algn="ctr"/>
            <a:r>
              <a:rPr lang="en-CA" dirty="0">
                <a:solidFill>
                  <a:schemeClr val="tx1"/>
                </a:solidFill>
              </a:rPr>
              <a:t>(Positivity Rate)</a:t>
            </a:r>
          </a:p>
        </p:txBody>
      </p:sp>
      <p:cxnSp>
        <p:nvCxnSpPr>
          <p:cNvPr id="7" name="Straight Arrow Connector 6">
            <a:extLst>
              <a:ext uri="{FF2B5EF4-FFF2-40B4-BE49-F238E27FC236}">
                <a16:creationId xmlns:a16="http://schemas.microsoft.com/office/drawing/2014/main" id="{1D578285-7CE1-9ECD-D94C-829AFA1B0683}"/>
              </a:ext>
            </a:extLst>
          </p:cNvPr>
          <p:cNvCxnSpPr>
            <a:cxnSpLocks/>
          </p:cNvCxnSpPr>
          <p:nvPr/>
        </p:nvCxnSpPr>
        <p:spPr>
          <a:xfrm>
            <a:off x="3048000" y="2840182"/>
            <a:ext cx="87283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ounded Rectangle 8">
            <a:extLst>
              <a:ext uri="{FF2B5EF4-FFF2-40B4-BE49-F238E27FC236}">
                <a16:creationId xmlns:a16="http://schemas.microsoft.com/office/drawing/2014/main" id="{23CF05F8-99FE-1F88-C521-60C905F090BB}"/>
              </a:ext>
            </a:extLst>
          </p:cNvPr>
          <p:cNvSpPr/>
          <p:nvPr/>
        </p:nvSpPr>
        <p:spPr>
          <a:xfrm>
            <a:off x="3920836" y="1997711"/>
            <a:ext cx="4682837" cy="18261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highlight>
                <a:srgbClr val="502475"/>
              </a:highlight>
            </a:endParaRPr>
          </a:p>
        </p:txBody>
      </p:sp>
      <p:sp>
        <p:nvSpPr>
          <p:cNvPr id="11" name="Rectangle: Rounded Corners 124">
            <a:extLst>
              <a:ext uri="{FF2B5EF4-FFF2-40B4-BE49-F238E27FC236}">
                <a16:creationId xmlns:a16="http://schemas.microsoft.com/office/drawing/2014/main" id="{91B5C815-FCF6-F73E-035D-BD16584D1896}"/>
              </a:ext>
            </a:extLst>
          </p:cNvPr>
          <p:cNvSpPr/>
          <p:nvPr/>
        </p:nvSpPr>
        <p:spPr>
          <a:xfrm>
            <a:off x="4109604" y="2341941"/>
            <a:ext cx="1762991" cy="987941"/>
          </a:xfrm>
          <a:prstGeom prst="roundRect">
            <a:avLst/>
          </a:prstGeom>
          <a:solidFill>
            <a:schemeClr val="accent3">
              <a:lumMod val="60000"/>
              <a:lumOff val="4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Polynomial transform </a:t>
            </a:r>
          </a:p>
        </p:txBody>
      </p:sp>
      <p:sp>
        <p:nvSpPr>
          <p:cNvPr id="12" name="Rectangle: Rounded Corners 124">
            <a:extLst>
              <a:ext uri="{FF2B5EF4-FFF2-40B4-BE49-F238E27FC236}">
                <a16:creationId xmlns:a16="http://schemas.microsoft.com/office/drawing/2014/main" id="{AE4813DA-FF67-B906-1D3D-3D17818E806F}"/>
              </a:ext>
            </a:extLst>
          </p:cNvPr>
          <p:cNvSpPr/>
          <p:nvPr/>
        </p:nvSpPr>
        <p:spPr>
          <a:xfrm>
            <a:off x="6494163" y="2351263"/>
            <a:ext cx="1762991" cy="969295"/>
          </a:xfrm>
          <a:prstGeom prst="roundRect">
            <a:avLst/>
          </a:prstGeom>
          <a:solidFill>
            <a:schemeClr val="accent3">
              <a:lumMod val="60000"/>
              <a:lumOff val="4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Linear Regression</a:t>
            </a:r>
          </a:p>
        </p:txBody>
      </p:sp>
      <p:cxnSp>
        <p:nvCxnSpPr>
          <p:cNvPr id="14" name="Straight Arrow Connector 13">
            <a:extLst>
              <a:ext uri="{FF2B5EF4-FFF2-40B4-BE49-F238E27FC236}">
                <a16:creationId xmlns:a16="http://schemas.microsoft.com/office/drawing/2014/main" id="{AA312CEB-93E4-5673-1F10-CF4B66DC783F}"/>
              </a:ext>
            </a:extLst>
          </p:cNvPr>
          <p:cNvCxnSpPr>
            <a:cxnSpLocks/>
          </p:cNvCxnSpPr>
          <p:nvPr/>
        </p:nvCxnSpPr>
        <p:spPr>
          <a:xfrm>
            <a:off x="5872595" y="2892645"/>
            <a:ext cx="62156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Rectangle: Rounded Corners 124">
            <a:extLst>
              <a:ext uri="{FF2B5EF4-FFF2-40B4-BE49-F238E27FC236}">
                <a16:creationId xmlns:a16="http://schemas.microsoft.com/office/drawing/2014/main" id="{89366FD3-5930-B87C-76BB-B26EE73C4556}"/>
              </a:ext>
            </a:extLst>
          </p:cNvPr>
          <p:cNvSpPr/>
          <p:nvPr/>
        </p:nvSpPr>
        <p:spPr>
          <a:xfrm>
            <a:off x="9411591" y="2354400"/>
            <a:ext cx="2392482" cy="1074579"/>
          </a:xfrm>
          <a:prstGeom prst="roundRect">
            <a:avLst/>
          </a:prstGeom>
          <a:solidFill>
            <a:schemeClr val="accent3">
              <a:lumMod val="60000"/>
              <a:lumOff val="4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Output</a:t>
            </a:r>
          </a:p>
          <a:p>
            <a:pPr algn="ctr"/>
            <a:r>
              <a:rPr lang="en-CA" dirty="0">
                <a:solidFill>
                  <a:schemeClr val="tx1"/>
                </a:solidFill>
              </a:rPr>
              <a:t>(Predicted Daily New Infection Cases)</a:t>
            </a:r>
          </a:p>
        </p:txBody>
      </p:sp>
      <p:cxnSp>
        <p:nvCxnSpPr>
          <p:cNvPr id="18" name="Straight Arrow Connector 17">
            <a:extLst>
              <a:ext uri="{FF2B5EF4-FFF2-40B4-BE49-F238E27FC236}">
                <a16:creationId xmlns:a16="http://schemas.microsoft.com/office/drawing/2014/main" id="{71BCC02B-E3A5-FA61-8D47-0A9F556B4372}"/>
              </a:ext>
            </a:extLst>
          </p:cNvPr>
          <p:cNvCxnSpPr>
            <a:cxnSpLocks/>
            <a:stCxn id="9" idx="3"/>
          </p:cNvCxnSpPr>
          <p:nvPr/>
        </p:nvCxnSpPr>
        <p:spPr>
          <a:xfrm flipV="1">
            <a:off x="8603673" y="2892645"/>
            <a:ext cx="807918" cy="1813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Down Arrow 23">
            <a:extLst>
              <a:ext uri="{FF2B5EF4-FFF2-40B4-BE49-F238E27FC236}">
                <a16:creationId xmlns:a16="http://schemas.microsoft.com/office/drawing/2014/main" id="{784D9E9D-0F1C-4466-CFB4-8A7B85A8BFDD}"/>
              </a:ext>
            </a:extLst>
          </p:cNvPr>
          <p:cNvSpPr/>
          <p:nvPr/>
        </p:nvSpPr>
        <p:spPr>
          <a:xfrm>
            <a:off x="6096000" y="3823853"/>
            <a:ext cx="398163" cy="85898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Rounded Corners 124">
            <a:extLst>
              <a:ext uri="{FF2B5EF4-FFF2-40B4-BE49-F238E27FC236}">
                <a16:creationId xmlns:a16="http://schemas.microsoft.com/office/drawing/2014/main" id="{28F20654-31BE-D468-2513-E2FD5CF09608}"/>
              </a:ext>
            </a:extLst>
          </p:cNvPr>
          <p:cNvSpPr/>
          <p:nvPr/>
        </p:nvSpPr>
        <p:spPr>
          <a:xfrm>
            <a:off x="4655127" y="4696687"/>
            <a:ext cx="3338945" cy="1274622"/>
          </a:xfrm>
          <a:prstGeom prst="roundRect">
            <a:avLst/>
          </a:prstGeom>
          <a:solidFill>
            <a:schemeClr val="accent3">
              <a:lumMod val="60000"/>
              <a:lumOff val="4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solidFill>
                  <a:schemeClr val="tx1"/>
                </a:solidFill>
              </a:rPr>
              <a:t>Saved trained model (in .sav extension) using Pickle library </a:t>
            </a:r>
          </a:p>
        </p:txBody>
      </p:sp>
    </p:spTree>
    <p:extLst>
      <p:ext uri="{BB962C8B-B14F-4D97-AF65-F5344CB8AC3E}">
        <p14:creationId xmlns:p14="http://schemas.microsoft.com/office/powerpoint/2010/main" val="14991755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0" y="138080"/>
            <a:ext cx="11609800" cy="707886"/>
          </a:xfrm>
          <a:prstGeom prst="rect">
            <a:avLst/>
          </a:prstGeom>
          <a:noFill/>
        </p:spPr>
        <p:txBody>
          <a:bodyPr wrap="square" rtlCol="0">
            <a:spAutoFit/>
          </a:bodyPr>
          <a:lstStyle/>
          <a:p>
            <a:pPr>
              <a:spcAft>
                <a:spcPts val="1200"/>
              </a:spcAft>
            </a:pPr>
            <a:r>
              <a:rPr lang="en-US" sz="4000" b="1" dirty="0">
                <a:solidFill>
                  <a:srgbClr val="3B1B70"/>
                </a:solidFill>
                <a:latin typeface="Times New Roman" panose="02020603050405020304" pitchFamily="18" charset="0"/>
                <a:cs typeface="Times New Roman" panose="02020603050405020304" pitchFamily="18" charset="0"/>
              </a:rPr>
              <a:t>Results (Correlation Data)</a:t>
            </a:r>
          </a:p>
        </p:txBody>
      </p:sp>
      <p:pic>
        <p:nvPicPr>
          <p:cNvPr id="7" name="Picture 6" descr="Diagram&#10;&#10;Description automatically generated">
            <a:extLst>
              <a:ext uri="{FF2B5EF4-FFF2-40B4-BE49-F238E27FC236}">
                <a16:creationId xmlns:a16="http://schemas.microsoft.com/office/drawing/2014/main" id="{5B8FFC6A-29AE-BB07-8C54-B452F854C9C0}"/>
              </a:ext>
            </a:extLst>
          </p:cNvPr>
          <p:cNvPicPr>
            <a:picLocks noChangeAspect="1"/>
          </p:cNvPicPr>
          <p:nvPr/>
        </p:nvPicPr>
        <p:blipFill>
          <a:blip r:embed="rId3"/>
          <a:stretch>
            <a:fillRect/>
          </a:stretch>
        </p:blipFill>
        <p:spPr>
          <a:xfrm>
            <a:off x="6206226" y="1159289"/>
            <a:ext cx="5071374" cy="4870174"/>
          </a:xfrm>
          <a:prstGeom prst="rect">
            <a:avLst/>
          </a:prstGeom>
        </p:spPr>
      </p:pic>
      <p:pic>
        <p:nvPicPr>
          <p:cNvPr id="9" name="Picture 8" descr="Table&#10;&#10;Description automatically generated">
            <a:extLst>
              <a:ext uri="{FF2B5EF4-FFF2-40B4-BE49-F238E27FC236}">
                <a16:creationId xmlns:a16="http://schemas.microsoft.com/office/drawing/2014/main" id="{F78652AE-96DE-D8F0-008B-5AA42BF6DBD5}"/>
              </a:ext>
            </a:extLst>
          </p:cNvPr>
          <p:cNvPicPr>
            <a:picLocks noChangeAspect="1"/>
          </p:cNvPicPr>
          <p:nvPr/>
        </p:nvPicPr>
        <p:blipFill>
          <a:blip r:embed="rId4"/>
          <a:stretch>
            <a:fillRect/>
          </a:stretch>
        </p:blipFill>
        <p:spPr>
          <a:xfrm>
            <a:off x="237106" y="1159289"/>
            <a:ext cx="4891485" cy="4870174"/>
          </a:xfrm>
          <a:prstGeom prst="rect">
            <a:avLst/>
          </a:prstGeom>
        </p:spPr>
      </p:pic>
    </p:spTree>
    <p:extLst>
      <p:ext uri="{BB962C8B-B14F-4D97-AF65-F5344CB8AC3E}">
        <p14:creationId xmlns:p14="http://schemas.microsoft.com/office/powerpoint/2010/main" val="36799305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243068" y="335667"/>
            <a:ext cx="11666357" cy="707886"/>
          </a:xfrm>
          <a:prstGeom prst="rect">
            <a:avLst/>
          </a:prstGeom>
          <a:noFill/>
        </p:spPr>
        <p:txBody>
          <a:bodyPr wrap="square" rtlCol="0">
            <a:spAutoFit/>
          </a:bodyPr>
          <a:lstStyle/>
          <a:p>
            <a:pPr>
              <a:spcAft>
                <a:spcPts val="1200"/>
              </a:spcAft>
            </a:pPr>
            <a:r>
              <a:rPr lang="en-US" sz="4000" b="1" dirty="0">
                <a:solidFill>
                  <a:srgbClr val="3B1B70"/>
                </a:solidFill>
                <a:latin typeface="Times New Roman" panose="02020603050405020304" pitchFamily="18" charset="0"/>
                <a:cs typeface="Times New Roman" panose="02020603050405020304" pitchFamily="18" charset="0"/>
              </a:rPr>
              <a:t>Results (Working Prototype)</a:t>
            </a:r>
          </a:p>
        </p:txBody>
      </p:sp>
      <p:sp>
        <p:nvSpPr>
          <p:cNvPr id="5" name="TextBox 4">
            <a:extLst>
              <a:ext uri="{FF2B5EF4-FFF2-40B4-BE49-F238E27FC236}">
                <a16:creationId xmlns:a16="http://schemas.microsoft.com/office/drawing/2014/main" id="{C019E670-124F-3F1F-451F-3DEE1B5B0437}"/>
              </a:ext>
            </a:extLst>
          </p:cNvPr>
          <p:cNvSpPr txBox="1"/>
          <p:nvPr/>
        </p:nvSpPr>
        <p:spPr>
          <a:xfrm>
            <a:off x="243069" y="1608881"/>
            <a:ext cx="4363656" cy="3477875"/>
          </a:xfrm>
          <a:prstGeom prst="rect">
            <a:avLst/>
          </a:prstGeom>
          <a:noFill/>
        </p:spPr>
        <p:txBody>
          <a:bodyPr wrap="square">
            <a:spAutoFit/>
          </a:bodyPr>
          <a:lstStyle/>
          <a:p>
            <a:pPr marL="139700" indent="0">
              <a:buNone/>
            </a:pPr>
            <a:r>
              <a:rPr lang="en-CA" sz="2200" b="1" dirty="0">
                <a:solidFill>
                  <a:srgbClr val="0070C0"/>
                </a:solidFill>
                <a:latin typeface="Times New Roman" panose="02020603050405020304" pitchFamily="18" charset="0"/>
                <a:ea typeface="Fira Sans Extra Condensed"/>
                <a:cs typeface="Times New Roman" panose="02020603050405020304" pitchFamily="18" charset="0"/>
                <a:sym typeface="Fira Sans Extra Condensed"/>
              </a:rPr>
              <a:t>Day 0</a:t>
            </a:r>
            <a:r>
              <a:rPr lang="en-CA" sz="2200" b="1"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rPr>
              <a:t>:</a:t>
            </a:r>
            <a:r>
              <a:rPr lang="en-CA" sz="2200" b="1" dirty="0">
                <a:solidFill>
                  <a:schemeClr val="accent2"/>
                </a:solidFill>
                <a:latin typeface="Times New Roman" panose="02020603050405020304" pitchFamily="18" charset="0"/>
                <a:ea typeface="Fira Sans Extra Condensed"/>
                <a:cs typeface="Times New Roman" panose="02020603050405020304" pitchFamily="18" charset="0"/>
                <a:sym typeface="Fira Sans Extra Condensed"/>
              </a:rPr>
              <a:t> </a:t>
            </a:r>
          </a:p>
          <a:p>
            <a:pPr marL="139700" indent="0">
              <a:buNone/>
            </a:pPr>
            <a:endParaRPr lang="en-CA" sz="2200" b="1" dirty="0">
              <a:solidFill>
                <a:schemeClr val="accent2"/>
              </a:solidFill>
              <a:latin typeface="Times New Roman" panose="02020603050405020304" pitchFamily="18" charset="0"/>
              <a:ea typeface="Fira Sans Extra Condensed"/>
              <a:cs typeface="Times New Roman" panose="02020603050405020304" pitchFamily="18" charset="0"/>
              <a:sym typeface="Fira Sans Extra Condensed"/>
            </a:endParaRPr>
          </a:p>
          <a:p>
            <a:pPr marL="139700" indent="0">
              <a:buNone/>
            </a:pPr>
            <a:r>
              <a:rPr lang="en-CA" sz="2200"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rPr>
              <a:t>It is Calculated from the ML model predictions where the </a:t>
            </a:r>
            <a:r>
              <a:rPr lang="en-CA" sz="2200" b="1"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rPr>
              <a:t>Positivity rate </a:t>
            </a:r>
            <a:r>
              <a:rPr lang="en-CA" sz="2200"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rPr>
              <a:t>is the  prediction </a:t>
            </a:r>
          </a:p>
          <a:p>
            <a:pPr marL="139700" indent="0">
              <a:buNone/>
            </a:pPr>
            <a:endParaRPr lang="en-CA" sz="2200" u="sng" dirty="0">
              <a:solidFill>
                <a:schemeClr val="accent6"/>
              </a:solidFill>
              <a:latin typeface="Times New Roman" panose="02020603050405020304" pitchFamily="18" charset="0"/>
              <a:ea typeface="Fira Sans Extra Condensed"/>
              <a:cs typeface="Times New Roman" panose="02020603050405020304" pitchFamily="18" charset="0"/>
              <a:sym typeface="Fira Sans Extra Condensed"/>
            </a:endParaRPr>
          </a:p>
          <a:p>
            <a:pPr marL="139700" indent="0">
              <a:buNone/>
            </a:pPr>
            <a:r>
              <a:rPr lang="en-CA" sz="2200" b="1" dirty="0">
                <a:solidFill>
                  <a:srgbClr val="FF0000"/>
                </a:solidFill>
                <a:latin typeface="Times New Roman" panose="02020603050405020304" pitchFamily="18" charset="0"/>
                <a:ea typeface="Fira Sans Extra Condensed"/>
                <a:cs typeface="Times New Roman" panose="02020603050405020304" pitchFamily="18" charset="0"/>
                <a:sym typeface="Fira Sans Extra Condensed"/>
              </a:rPr>
              <a:t>Day 1 – X</a:t>
            </a:r>
            <a:r>
              <a:rPr lang="en-CA" sz="2200" b="1"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rPr>
              <a:t>:</a:t>
            </a:r>
          </a:p>
          <a:p>
            <a:pPr marL="139700" indent="0">
              <a:buNone/>
            </a:pPr>
            <a:r>
              <a:rPr lang="en-CA" sz="2200" b="1" dirty="0">
                <a:solidFill>
                  <a:schemeClr val="accent3"/>
                </a:solidFill>
                <a:latin typeface="Times New Roman" panose="02020603050405020304" pitchFamily="18" charset="0"/>
                <a:ea typeface="Fira Sans Extra Condensed"/>
                <a:cs typeface="Times New Roman" panose="02020603050405020304" pitchFamily="18" charset="0"/>
                <a:sym typeface="Fira Sans Extra Condensed"/>
              </a:rPr>
              <a:t> </a:t>
            </a:r>
          </a:p>
          <a:p>
            <a:pPr marL="139700" indent="0">
              <a:buNone/>
            </a:pPr>
            <a:r>
              <a:rPr lang="en-CA" sz="2200"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rPr>
              <a:t>Based on </a:t>
            </a:r>
            <a:r>
              <a:rPr lang="en-CA" sz="2200" b="1"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rPr>
              <a:t>NPIs Parameters</a:t>
            </a:r>
            <a:r>
              <a:rPr lang="en-CA" sz="2200" dirty="0">
                <a:solidFill>
                  <a:srgbClr val="000000"/>
                </a:solidFill>
                <a:latin typeface="Times New Roman" panose="02020603050405020304" pitchFamily="18" charset="0"/>
                <a:ea typeface="Fira Sans Extra Condensed"/>
                <a:cs typeface="Times New Roman" panose="02020603050405020304" pitchFamily="18" charset="0"/>
                <a:sym typeface="Fira Sans Extra Condensed"/>
              </a:rPr>
              <a:t> and </a:t>
            </a:r>
            <a:r>
              <a:rPr lang="en-CA" sz="2200" b="1" dirty="0">
                <a:solidFill>
                  <a:schemeClr val="tx1"/>
                </a:solidFill>
                <a:latin typeface="Times New Roman" panose="02020603050405020304" pitchFamily="18" charset="0"/>
                <a:ea typeface="Fira Sans Extra Condensed"/>
                <a:cs typeface="Times New Roman" panose="02020603050405020304" pitchFamily="18" charset="0"/>
                <a:sym typeface="Fira Sans Extra Condensed"/>
              </a:rPr>
              <a:t>Reproduction Value (r Value)</a:t>
            </a:r>
          </a:p>
        </p:txBody>
      </p:sp>
      <p:pic>
        <p:nvPicPr>
          <p:cNvPr id="7" name="Picture 6" descr="Graphical user interface, chart&#10;&#10;Description automatically generated">
            <a:extLst>
              <a:ext uri="{FF2B5EF4-FFF2-40B4-BE49-F238E27FC236}">
                <a16:creationId xmlns:a16="http://schemas.microsoft.com/office/drawing/2014/main" id="{38B55B74-A7BA-286A-339D-AA14CB15FCB4}"/>
              </a:ext>
            </a:extLst>
          </p:cNvPr>
          <p:cNvPicPr>
            <a:picLocks noChangeAspect="1"/>
          </p:cNvPicPr>
          <p:nvPr/>
        </p:nvPicPr>
        <p:blipFill>
          <a:blip r:embed="rId3"/>
          <a:stretch>
            <a:fillRect/>
          </a:stretch>
        </p:blipFill>
        <p:spPr>
          <a:xfrm>
            <a:off x="5208609" y="1269163"/>
            <a:ext cx="6857018" cy="4285637"/>
          </a:xfrm>
          <a:prstGeom prst="rect">
            <a:avLst/>
          </a:prstGeom>
        </p:spPr>
      </p:pic>
      <p:cxnSp>
        <p:nvCxnSpPr>
          <p:cNvPr id="9" name="Straight Arrow Connector 8">
            <a:extLst>
              <a:ext uri="{FF2B5EF4-FFF2-40B4-BE49-F238E27FC236}">
                <a16:creationId xmlns:a16="http://schemas.microsoft.com/office/drawing/2014/main" id="{14EFD1A6-EEE8-F4EB-FB4A-D70E43BC5F13}"/>
              </a:ext>
            </a:extLst>
          </p:cNvPr>
          <p:cNvCxnSpPr/>
          <p:nvPr/>
        </p:nvCxnSpPr>
        <p:spPr>
          <a:xfrm flipV="1">
            <a:off x="7519247" y="4324940"/>
            <a:ext cx="450273" cy="187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A5EFB8D-0F6F-5C86-B4E1-8995D4271011}"/>
              </a:ext>
            </a:extLst>
          </p:cNvPr>
          <p:cNvSpPr txBox="1"/>
          <p:nvPr/>
        </p:nvSpPr>
        <p:spPr>
          <a:xfrm>
            <a:off x="6958461" y="4418458"/>
            <a:ext cx="817418" cy="307777"/>
          </a:xfrm>
          <a:prstGeom prst="rect">
            <a:avLst/>
          </a:prstGeom>
          <a:noFill/>
        </p:spPr>
        <p:txBody>
          <a:bodyPr wrap="square" rtlCol="0">
            <a:spAutoFit/>
          </a:bodyPr>
          <a:lstStyle/>
          <a:p>
            <a:r>
              <a:rPr lang="en-US" sz="1400" dirty="0">
                <a:solidFill>
                  <a:srgbClr val="0070C0"/>
                </a:solidFill>
              </a:rPr>
              <a:t>Day 0</a:t>
            </a:r>
          </a:p>
        </p:txBody>
      </p:sp>
      <p:sp>
        <p:nvSpPr>
          <p:cNvPr id="13" name="Right Brace 12">
            <a:extLst>
              <a:ext uri="{FF2B5EF4-FFF2-40B4-BE49-F238E27FC236}">
                <a16:creationId xmlns:a16="http://schemas.microsoft.com/office/drawing/2014/main" id="{A1B7CCCC-5552-7CAE-469A-95B4310D2443}"/>
              </a:ext>
            </a:extLst>
          </p:cNvPr>
          <p:cNvSpPr/>
          <p:nvPr/>
        </p:nvSpPr>
        <p:spPr>
          <a:xfrm rot="5400000">
            <a:off x="9722745" y="3119270"/>
            <a:ext cx="234892" cy="3304310"/>
          </a:xfrm>
          <a:prstGeom prst="rightBrace">
            <a:avLst/>
          </a:prstGeom>
          <a:noFill/>
          <a:ln>
            <a:solidFill>
              <a:srgbClr val="FF0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CA" dirty="0">
              <a:solidFill>
                <a:srgbClr val="FF0000"/>
              </a:solidFill>
              <a:highlight>
                <a:srgbClr val="FF0000"/>
              </a:highlight>
            </a:endParaRPr>
          </a:p>
        </p:txBody>
      </p:sp>
      <p:sp>
        <p:nvSpPr>
          <p:cNvPr id="15" name="TextBox 14">
            <a:extLst>
              <a:ext uri="{FF2B5EF4-FFF2-40B4-BE49-F238E27FC236}">
                <a16:creationId xmlns:a16="http://schemas.microsoft.com/office/drawing/2014/main" id="{F8CB213F-B2DE-8419-2018-82BE218B849A}"/>
              </a:ext>
            </a:extLst>
          </p:cNvPr>
          <p:cNvSpPr txBox="1"/>
          <p:nvPr/>
        </p:nvSpPr>
        <p:spPr>
          <a:xfrm flipH="1">
            <a:off x="9518072" y="4871557"/>
            <a:ext cx="987495" cy="307777"/>
          </a:xfrm>
          <a:prstGeom prst="rect">
            <a:avLst/>
          </a:prstGeom>
          <a:noFill/>
        </p:spPr>
        <p:txBody>
          <a:bodyPr wrap="square">
            <a:spAutoFit/>
          </a:bodyPr>
          <a:lstStyle/>
          <a:p>
            <a:r>
              <a:rPr lang="en-US" sz="1400" dirty="0">
                <a:solidFill>
                  <a:srgbClr val="FF0000"/>
                </a:solidFill>
              </a:rPr>
              <a:t>Day 1-X</a:t>
            </a:r>
          </a:p>
        </p:txBody>
      </p:sp>
    </p:spTree>
    <p:extLst>
      <p:ext uri="{BB962C8B-B14F-4D97-AF65-F5344CB8AC3E}">
        <p14:creationId xmlns:p14="http://schemas.microsoft.com/office/powerpoint/2010/main" val="14256825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0" y="117231"/>
            <a:ext cx="11909425" cy="2154436"/>
          </a:xfrm>
          <a:prstGeom prst="rect">
            <a:avLst/>
          </a:prstGeom>
          <a:noFill/>
        </p:spPr>
        <p:txBody>
          <a:bodyPr wrap="square" rtlCol="0">
            <a:spAutoFit/>
          </a:bodyPr>
          <a:lstStyle/>
          <a:p>
            <a:pPr>
              <a:spcAft>
                <a:spcPts val="1200"/>
              </a:spcAft>
            </a:pPr>
            <a:r>
              <a:rPr lang="en-US" sz="4000" b="1" dirty="0">
                <a:solidFill>
                  <a:srgbClr val="3B1B70"/>
                </a:solidFill>
                <a:latin typeface="Times New Roman" panose="02020603050405020304" pitchFamily="18" charset="0"/>
                <a:cs typeface="Times New Roman" panose="02020603050405020304" pitchFamily="18" charset="0"/>
              </a:rPr>
              <a:t>Results (Effect of Correlation Data on Daily New Infection Cases)</a:t>
            </a:r>
          </a:p>
          <a:p>
            <a:pPr>
              <a:spcAft>
                <a:spcPts val="1200"/>
              </a:spcAft>
            </a:pPr>
            <a:endParaRPr lang="en-US" sz="4400" b="1" dirty="0">
              <a:solidFill>
                <a:srgbClr val="3B1B70"/>
              </a:solidFill>
              <a:latin typeface="Times New Roman" panose="02020603050405020304" pitchFamily="18" charset="0"/>
              <a:cs typeface="Times New Roman" panose="02020603050405020304" pitchFamily="18" charset="0"/>
            </a:endParaRPr>
          </a:p>
        </p:txBody>
      </p:sp>
      <p:pic>
        <p:nvPicPr>
          <p:cNvPr id="22" name="Picture 21" descr="Graphical user interface&#10;&#10;Description automatically generated">
            <a:extLst>
              <a:ext uri="{FF2B5EF4-FFF2-40B4-BE49-F238E27FC236}">
                <a16:creationId xmlns:a16="http://schemas.microsoft.com/office/drawing/2014/main" id="{81092DEA-84B3-3A36-9AEC-E479FAFAB1C6}"/>
              </a:ext>
            </a:extLst>
          </p:cNvPr>
          <p:cNvPicPr>
            <a:picLocks noChangeAspect="1"/>
          </p:cNvPicPr>
          <p:nvPr/>
        </p:nvPicPr>
        <p:blipFill>
          <a:blip r:embed="rId3"/>
          <a:stretch>
            <a:fillRect/>
          </a:stretch>
        </p:blipFill>
        <p:spPr>
          <a:xfrm>
            <a:off x="0" y="1671606"/>
            <a:ext cx="5892638" cy="4014957"/>
          </a:xfrm>
          <a:prstGeom prst="rect">
            <a:avLst/>
          </a:prstGeom>
        </p:spPr>
      </p:pic>
      <p:pic>
        <p:nvPicPr>
          <p:cNvPr id="24" name="Picture 23" descr="Graphical user interface, chart&#10;&#10;Description automatically generated">
            <a:extLst>
              <a:ext uri="{FF2B5EF4-FFF2-40B4-BE49-F238E27FC236}">
                <a16:creationId xmlns:a16="http://schemas.microsoft.com/office/drawing/2014/main" id="{1FF5193D-70C1-65D7-369D-CD812D5D4276}"/>
              </a:ext>
            </a:extLst>
          </p:cNvPr>
          <p:cNvPicPr>
            <a:picLocks noChangeAspect="1"/>
          </p:cNvPicPr>
          <p:nvPr/>
        </p:nvPicPr>
        <p:blipFill>
          <a:blip r:embed="rId4"/>
          <a:stretch>
            <a:fillRect/>
          </a:stretch>
        </p:blipFill>
        <p:spPr>
          <a:xfrm>
            <a:off x="6096000" y="1671606"/>
            <a:ext cx="6096000" cy="4014957"/>
          </a:xfrm>
          <a:prstGeom prst="rect">
            <a:avLst/>
          </a:prstGeom>
        </p:spPr>
      </p:pic>
      <p:sp>
        <p:nvSpPr>
          <p:cNvPr id="25" name="TextBox 24">
            <a:extLst>
              <a:ext uri="{FF2B5EF4-FFF2-40B4-BE49-F238E27FC236}">
                <a16:creationId xmlns:a16="http://schemas.microsoft.com/office/drawing/2014/main" id="{B71B9272-7420-CB73-E51F-8374C4B992E0}"/>
              </a:ext>
            </a:extLst>
          </p:cNvPr>
          <p:cNvSpPr txBox="1"/>
          <p:nvPr/>
        </p:nvSpPr>
        <p:spPr>
          <a:xfrm>
            <a:off x="479685" y="5740164"/>
            <a:ext cx="4601981"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When OpCapacity for all NPIs is 1%</a:t>
            </a:r>
          </a:p>
        </p:txBody>
      </p:sp>
      <p:sp>
        <p:nvSpPr>
          <p:cNvPr id="27" name="TextBox 26">
            <a:extLst>
              <a:ext uri="{FF2B5EF4-FFF2-40B4-BE49-F238E27FC236}">
                <a16:creationId xmlns:a16="http://schemas.microsoft.com/office/drawing/2014/main" id="{B419E4D4-E65D-2C0B-48A4-B5755D53A944}"/>
              </a:ext>
            </a:extLst>
          </p:cNvPr>
          <p:cNvSpPr txBox="1"/>
          <p:nvPr/>
        </p:nvSpPr>
        <p:spPr>
          <a:xfrm>
            <a:off x="5954712" y="5739961"/>
            <a:ext cx="5746230" cy="430887"/>
          </a:xfrm>
          <a:prstGeom prst="rect">
            <a:avLst/>
          </a:prstGeom>
          <a:noFill/>
        </p:spPr>
        <p:txBody>
          <a:bodyPr wrap="square">
            <a:spAutoFit/>
          </a:bodyPr>
          <a:lstStyle/>
          <a:p>
            <a:pPr algn="ctr"/>
            <a:r>
              <a:rPr lang="en-US" sz="2200" dirty="0">
                <a:latin typeface="Times New Roman" panose="02020603050405020304" pitchFamily="18" charset="0"/>
                <a:cs typeface="Times New Roman" panose="02020603050405020304" pitchFamily="18" charset="0"/>
              </a:rPr>
              <a:t>When OpCapacity for all NPIs is 0%</a:t>
            </a:r>
          </a:p>
        </p:txBody>
      </p:sp>
    </p:spTree>
    <p:extLst>
      <p:ext uri="{BB962C8B-B14F-4D97-AF65-F5344CB8AC3E}">
        <p14:creationId xmlns:p14="http://schemas.microsoft.com/office/powerpoint/2010/main" val="7943334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678A0-C5D3-85E3-98C1-D97AE044343D}"/>
              </a:ext>
            </a:extLst>
          </p:cNvPr>
          <p:cNvSpPr txBox="1"/>
          <p:nvPr/>
        </p:nvSpPr>
        <p:spPr>
          <a:xfrm>
            <a:off x="423746" y="1271239"/>
            <a:ext cx="4286751" cy="209288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lang="en-US" sz="6000" b="1" dirty="0">
                <a:solidFill>
                  <a:schemeClr val="bg1"/>
                </a:solidFill>
                <a:latin typeface="Helvetica" pitchFamily="2" charset="0"/>
                <a:cs typeface="Arial Unicode MS"/>
              </a:rPr>
              <a:t>Limitations</a:t>
            </a:r>
          </a:p>
          <a:p>
            <a:pPr marL="0" marR="0" lvl="0" indent="0" algn="l" defTabSz="457200" rtl="0" eaLnBrk="1" fontAlgn="auto" latinLnBrk="0" hangingPunct="1">
              <a:lnSpc>
                <a:spcPct val="100000"/>
              </a:lnSpc>
              <a:spcBef>
                <a:spcPts val="0"/>
              </a:spcBef>
              <a:spcAft>
                <a:spcPts val="1200"/>
              </a:spcAft>
              <a:buClrTx/>
              <a:buSzTx/>
              <a:buFontTx/>
              <a:buNone/>
              <a:tabLst/>
              <a:defRPr/>
            </a:pPr>
            <a:endParaRPr kumimoji="0" lang="en-US" sz="6000" b="1" i="0" u="none" strike="noStrike" kern="1200" cap="none" spc="0" normalizeH="0" baseline="0" noProof="0" dirty="0">
              <a:ln>
                <a:noFill/>
              </a:ln>
              <a:solidFill>
                <a:schemeClr val="bg1"/>
              </a:solidFill>
              <a:effectLst/>
              <a:uLnTx/>
              <a:uFillTx/>
              <a:latin typeface="Helvetica" pitchFamily="2" charset="0"/>
              <a:cs typeface="Arial Unicode MS"/>
            </a:endParaRPr>
          </a:p>
        </p:txBody>
      </p:sp>
    </p:spTree>
    <p:extLst>
      <p:ext uri="{BB962C8B-B14F-4D97-AF65-F5344CB8AC3E}">
        <p14:creationId xmlns:p14="http://schemas.microsoft.com/office/powerpoint/2010/main" val="4645339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145773" y="0"/>
            <a:ext cx="11201099" cy="707886"/>
          </a:xfrm>
          <a:prstGeom prst="rect">
            <a:avLst/>
          </a:prstGeom>
          <a:noFill/>
        </p:spPr>
        <p:txBody>
          <a:bodyPr wrap="square" rtlCol="0">
            <a:spAutoFit/>
          </a:bodyPr>
          <a:lstStyle/>
          <a:p>
            <a:pPr>
              <a:spcAft>
                <a:spcPts val="1200"/>
              </a:spcAft>
            </a:pPr>
            <a:r>
              <a:rPr lang="en-CA" sz="4000" b="1" dirty="0">
                <a:solidFill>
                  <a:srgbClr val="3B1B70"/>
                </a:solidFill>
                <a:latin typeface="Times New Roman" panose="02020603050405020304" pitchFamily="18" charset="0"/>
                <a:cs typeface="Times New Roman" panose="02020603050405020304" pitchFamily="18" charset="0"/>
              </a:rPr>
              <a:t>Limitations</a:t>
            </a:r>
            <a:endParaRPr lang="en-CA" sz="4000" dirty="0">
              <a:solidFill>
                <a:srgbClr val="807F83"/>
              </a:solidFill>
              <a:latin typeface="Times New Roman" panose="02020603050405020304" pitchFamily="18" charset="0"/>
              <a:cs typeface="Times New Roman" panose="02020603050405020304" pitchFamily="18" charset="0"/>
            </a:endParaRPr>
          </a:p>
        </p:txBody>
      </p:sp>
      <p:pic>
        <p:nvPicPr>
          <p:cNvPr id="1026" name="Picture 2" descr="Free Limitations Cliparts, Download Free Limitations Cliparts png images,  Free ClipArts on Clipart Library">
            <a:extLst>
              <a:ext uri="{FF2B5EF4-FFF2-40B4-BE49-F238E27FC236}">
                <a16:creationId xmlns:a16="http://schemas.microsoft.com/office/drawing/2014/main" id="{7CEE4802-7A02-73F3-BE87-5643A552B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630" y="1645225"/>
            <a:ext cx="3124200" cy="260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43A5045-BD8B-15C8-115E-FE04CCDC96B3}"/>
              </a:ext>
            </a:extLst>
          </p:cNvPr>
          <p:cNvSpPr txBox="1"/>
          <p:nvPr/>
        </p:nvSpPr>
        <p:spPr>
          <a:xfrm>
            <a:off x="281355" y="1160585"/>
            <a:ext cx="6400799" cy="4955203"/>
          </a:xfrm>
          <a:prstGeom prst="rect">
            <a:avLst/>
          </a:prstGeom>
          <a:noFill/>
        </p:spPr>
        <p:txBody>
          <a:bodyPr wrap="square" rtlCol="0">
            <a:spAutoFit/>
          </a:bodyPr>
          <a:lstStyle/>
          <a:p>
            <a:pPr marL="342900" indent="-342900">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The dataset contains only samples from Canada. Different countries can have different strategy against COVID-19</a:t>
            </a:r>
          </a:p>
          <a:p>
            <a:pPr marL="342900" indent="-342900">
              <a:buFont typeface="Arial" panose="020B0604020202020204" pitchFamily="34" charset="0"/>
              <a:buChar char="•"/>
            </a:pPr>
            <a:endParaRPr lang="en-CA"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Not much research done on some NPIs such as </a:t>
            </a:r>
            <a:r>
              <a:rPr lang="en-CA" sz="2200" dirty="0">
                <a:latin typeface="Times New Roman" panose="02020603050405020304" pitchFamily="18" charset="0"/>
                <a:cs typeface="Times New Roman" panose="02020603050405020304" pitchFamily="18" charset="0"/>
              </a:rPr>
              <a:t>Nature and Camping </a:t>
            </a:r>
            <a:r>
              <a:rPr lang="en-US" sz="2200" dirty="0">
                <a:latin typeface="Times New Roman" panose="02020603050405020304" pitchFamily="18" charset="0"/>
                <a:cs typeface="Times New Roman" panose="02020603050405020304" pitchFamily="18" charset="0"/>
              </a:rPr>
              <a:t>and their correlation with infection rates.</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200" dirty="0">
                <a:latin typeface="Times New Roman" panose="02020603050405020304" pitchFamily="18" charset="0"/>
                <a:cs typeface="Times New Roman" panose="02020603050405020304" pitchFamily="18" charset="0"/>
              </a:rPr>
              <a:t>For a working prototype of the project, lots of assumptions have been made that might prevent the model from giving accurate results.</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92683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678A0-C5D3-85E3-98C1-D97AE044343D}"/>
              </a:ext>
            </a:extLst>
          </p:cNvPr>
          <p:cNvSpPr txBox="1"/>
          <p:nvPr/>
        </p:nvSpPr>
        <p:spPr>
          <a:xfrm>
            <a:off x="423746" y="1271239"/>
            <a:ext cx="3576492" cy="209288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lang="en-US" sz="6000" b="1" dirty="0">
                <a:solidFill>
                  <a:schemeClr val="bg1"/>
                </a:solidFill>
                <a:latin typeface="Times New Roman" panose="02020603050405020304" pitchFamily="18" charset="0"/>
                <a:cs typeface="Times New Roman" panose="02020603050405020304" pitchFamily="18" charset="0"/>
              </a:rPr>
              <a:t>Validation</a:t>
            </a:r>
          </a:p>
          <a:p>
            <a:pPr marL="0" marR="0" lvl="0" indent="0" algn="l" defTabSz="457200" rtl="0" eaLnBrk="1" fontAlgn="auto" latinLnBrk="0" hangingPunct="1">
              <a:lnSpc>
                <a:spcPct val="100000"/>
              </a:lnSpc>
              <a:spcBef>
                <a:spcPts val="0"/>
              </a:spcBef>
              <a:spcAft>
                <a:spcPts val="1200"/>
              </a:spcAft>
              <a:buClrTx/>
              <a:buSzTx/>
              <a:buFontTx/>
              <a:buNone/>
              <a:tabLst/>
              <a:defRPr/>
            </a:pPr>
            <a:endParaRPr kumimoji="0" lang="en-US" sz="6000" b="1" i="0" u="none" strike="noStrike" kern="1200" cap="none" spc="0" normalizeH="0" baseline="0" noProof="0" dirty="0">
              <a:ln>
                <a:noFill/>
              </a:ln>
              <a:solidFill>
                <a:schemeClr val="bg1"/>
              </a:solidFill>
              <a:effectLst/>
              <a:uLnTx/>
              <a:uFillTx/>
              <a:latin typeface="Helvetica" pitchFamily="2" charset="0"/>
              <a:cs typeface="Arial Unicode MS"/>
            </a:endParaRPr>
          </a:p>
        </p:txBody>
      </p:sp>
    </p:spTree>
    <p:extLst>
      <p:ext uri="{BB962C8B-B14F-4D97-AF65-F5344CB8AC3E}">
        <p14:creationId xmlns:p14="http://schemas.microsoft.com/office/powerpoint/2010/main" val="36651103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850CA3-0E76-4C80-9142-4A565E52CDEF}"/>
              </a:ext>
            </a:extLst>
          </p:cNvPr>
          <p:cNvSpPr txBox="1"/>
          <p:nvPr/>
        </p:nvSpPr>
        <p:spPr>
          <a:xfrm>
            <a:off x="185530" y="689113"/>
            <a:ext cx="5215943" cy="5618922"/>
          </a:xfrm>
          <a:prstGeom prst="rect">
            <a:avLst/>
          </a:prstGeom>
        </p:spPr>
        <p:txBody>
          <a:bodyPr vert="horz" lIns="91440" tIns="45720" rIns="91440" bIns="45720" rtlCol="0">
            <a:normAutofit fontScale="25000" lnSpcReduction="20000"/>
          </a:bodyPr>
          <a:lstStyle/>
          <a:p>
            <a:pPr defTabSz="914400">
              <a:lnSpc>
                <a:spcPct val="90000"/>
              </a:lnSpc>
              <a:spcBef>
                <a:spcPct val="0"/>
              </a:spcBef>
              <a:spcAft>
                <a:spcPts val="1200"/>
              </a:spcAft>
            </a:pPr>
            <a:r>
              <a:rPr lang="en-US" sz="17600" b="1" dirty="0">
                <a:solidFill>
                  <a:srgbClr val="502475"/>
                </a:solidFill>
                <a:latin typeface="Times New Roman" panose="02020603050405020304" pitchFamily="18" charset="0"/>
                <a:cs typeface="Times New Roman" panose="02020603050405020304" pitchFamily="18" charset="0"/>
              </a:rPr>
              <a:t>Table of Content</a:t>
            </a:r>
          </a:p>
          <a:p>
            <a:pPr defTabSz="914400">
              <a:lnSpc>
                <a:spcPct val="170000"/>
              </a:lnSpc>
              <a:spcBef>
                <a:spcPct val="0"/>
              </a:spcBef>
              <a:spcAft>
                <a:spcPts val="1200"/>
              </a:spcAft>
            </a:pPr>
            <a:endParaRPr lang="en-US" sz="2800" dirty="0">
              <a:latin typeface="Times New Roman" panose="02020603050405020304" pitchFamily="18" charset="0"/>
              <a:cs typeface="Times New Roman" panose="02020603050405020304" pitchFamily="18" charset="0"/>
            </a:endParaRPr>
          </a:p>
          <a:p>
            <a:pPr indent="-228600" defTabSz="914400">
              <a:lnSpc>
                <a:spcPct val="170000"/>
              </a:lnSpc>
              <a:spcBef>
                <a:spcPct val="0"/>
              </a:spcBef>
              <a:buFont typeface="Arial" panose="020B0604020202020204" pitchFamily="34" charset="0"/>
              <a:buChar char="•"/>
            </a:pPr>
            <a:r>
              <a:rPr lang="en-US" sz="8800" b="1" dirty="0">
                <a:latin typeface="Times New Roman" panose="02020603050405020304" pitchFamily="18" charset="0"/>
                <a:cs typeface="Times New Roman" panose="02020603050405020304" pitchFamily="18" charset="0"/>
              </a:rPr>
              <a:t>Introduction </a:t>
            </a:r>
          </a:p>
          <a:p>
            <a:pPr indent="-228600" defTabSz="914400">
              <a:lnSpc>
                <a:spcPct val="170000"/>
              </a:lnSpc>
              <a:spcBef>
                <a:spcPct val="0"/>
              </a:spcBef>
              <a:buFont typeface="Arial" panose="020B0604020202020204" pitchFamily="34" charset="0"/>
              <a:buChar char="•"/>
            </a:pPr>
            <a:r>
              <a:rPr lang="en-US" sz="8800" b="1" dirty="0">
                <a:latin typeface="Times New Roman" panose="02020603050405020304" pitchFamily="18" charset="0"/>
                <a:cs typeface="Times New Roman" panose="02020603050405020304" pitchFamily="18" charset="0"/>
              </a:rPr>
              <a:t>Background and Related Work</a:t>
            </a:r>
          </a:p>
          <a:p>
            <a:pPr indent="-228600" defTabSz="914400">
              <a:lnSpc>
                <a:spcPct val="170000"/>
              </a:lnSpc>
              <a:spcBef>
                <a:spcPct val="0"/>
              </a:spcBef>
              <a:buFont typeface="Arial" panose="020B0604020202020204" pitchFamily="34" charset="0"/>
              <a:buChar char="•"/>
            </a:pPr>
            <a:r>
              <a:rPr lang="en-US" sz="8800" b="1" dirty="0">
                <a:latin typeface="Times New Roman" panose="02020603050405020304" pitchFamily="18" charset="0"/>
                <a:cs typeface="Times New Roman" panose="02020603050405020304" pitchFamily="18" charset="0"/>
              </a:rPr>
              <a:t>Research Methodology</a:t>
            </a:r>
          </a:p>
          <a:p>
            <a:pPr indent="-228600" defTabSz="914400">
              <a:lnSpc>
                <a:spcPct val="170000"/>
              </a:lnSpc>
              <a:spcBef>
                <a:spcPct val="0"/>
              </a:spcBef>
              <a:buFont typeface="Arial" panose="020B0604020202020204" pitchFamily="34" charset="0"/>
              <a:buChar char="•"/>
            </a:pPr>
            <a:r>
              <a:rPr lang="en-US" sz="8800" b="1" dirty="0">
                <a:latin typeface="Times New Roman" panose="02020603050405020304" pitchFamily="18" charset="0"/>
                <a:cs typeface="Times New Roman" panose="02020603050405020304" pitchFamily="18" charset="0"/>
              </a:rPr>
              <a:t>Tech Stack</a:t>
            </a:r>
          </a:p>
          <a:p>
            <a:pPr indent="-228600" defTabSz="914400">
              <a:lnSpc>
                <a:spcPct val="170000"/>
              </a:lnSpc>
              <a:spcBef>
                <a:spcPct val="0"/>
              </a:spcBef>
              <a:buFont typeface="Arial" panose="020B0604020202020204" pitchFamily="34" charset="0"/>
              <a:buChar char="•"/>
            </a:pPr>
            <a:r>
              <a:rPr lang="en-US" sz="8800" b="1" dirty="0">
                <a:latin typeface="Times New Roman" panose="02020603050405020304" pitchFamily="18" charset="0"/>
                <a:cs typeface="Times New Roman" panose="02020603050405020304" pitchFamily="18" charset="0"/>
              </a:rPr>
              <a:t>Results</a:t>
            </a:r>
          </a:p>
          <a:p>
            <a:pPr indent="-228600" defTabSz="914400">
              <a:lnSpc>
                <a:spcPct val="170000"/>
              </a:lnSpc>
              <a:spcBef>
                <a:spcPct val="0"/>
              </a:spcBef>
              <a:buFont typeface="Arial" panose="020B0604020202020204" pitchFamily="34" charset="0"/>
              <a:buChar char="•"/>
            </a:pPr>
            <a:r>
              <a:rPr lang="en-US" sz="8800" b="1" dirty="0">
                <a:latin typeface="Times New Roman" panose="02020603050405020304" pitchFamily="18" charset="0"/>
                <a:cs typeface="Times New Roman" panose="02020603050405020304" pitchFamily="18" charset="0"/>
              </a:rPr>
              <a:t>Limitation</a:t>
            </a:r>
          </a:p>
          <a:p>
            <a:pPr indent="-228600" defTabSz="914400">
              <a:lnSpc>
                <a:spcPct val="170000"/>
              </a:lnSpc>
              <a:spcBef>
                <a:spcPct val="0"/>
              </a:spcBef>
              <a:buFont typeface="Arial" panose="020B0604020202020204" pitchFamily="34" charset="0"/>
              <a:buChar char="•"/>
            </a:pPr>
            <a:r>
              <a:rPr lang="en-US" sz="8800" b="1" dirty="0">
                <a:latin typeface="Times New Roman" panose="02020603050405020304" pitchFamily="18" charset="0"/>
                <a:cs typeface="Times New Roman" panose="02020603050405020304" pitchFamily="18" charset="0"/>
              </a:rPr>
              <a:t>Validation</a:t>
            </a:r>
          </a:p>
          <a:p>
            <a:pPr indent="-228600" defTabSz="914400">
              <a:lnSpc>
                <a:spcPct val="170000"/>
              </a:lnSpc>
              <a:spcBef>
                <a:spcPct val="0"/>
              </a:spcBef>
              <a:buFont typeface="Arial" panose="020B0604020202020204" pitchFamily="34" charset="0"/>
              <a:buChar char="•"/>
            </a:pPr>
            <a:r>
              <a:rPr lang="en-US" sz="8800" b="1" dirty="0">
                <a:latin typeface="Times New Roman" panose="02020603050405020304" pitchFamily="18" charset="0"/>
                <a:cs typeface="Times New Roman" panose="02020603050405020304" pitchFamily="18" charset="0"/>
              </a:rPr>
              <a:t>Future work</a:t>
            </a:r>
          </a:p>
          <a:p>
            <a:pPr indent="-228600" defTabSz="914400">
              <a:lnSpc>
                <a:spcPct val="170000"/>
              </a:lnSpc>
              <a:spcBef>
                <a:spcPct val="0"/>
              </a:spcBef>
              <a:buFont typeface="Arial" panose="020B0604020202020204" pitchFamily="34" charset="0"/>
              <a:buChar char="•"/>
            </a:pPr>
            <a:r>
              <a:rPr lang="en-US" sz="8800" b="1" dirty="0">
                <a:latin typeface="Times New Roman" panose="02020603050405020304" pitchFamily="18" charset="0"/>
                <a:cs typeface="Times New Roman" panose="02020603050405020304" pitchFamily="18" charset="0"/>
              </a:rPr>
              <a:t>Conclusion</a:t>
            </a:r>
          </a:p>
          <a:p>
            <a:pPr indent="-228600" defTabSz="914400">
              <a:lnSpc>
                <a:spcPct val="90000"/>
              </a:lnSpc>
              <a:spcBef>
                <a:spcPct val="0"/>
              </a:spcBef>
              <a:buFont typeface="Arial" panose="020B0604020202020204" pitchFamily="34" charset="0"/>
              <a:buChar char="•"/>
            </a:pPr>
            <a:endParaRPr lang="en-US" sz="1700" dirty="0"/>
          </a:p>
          <a:p>
            <a:pPr indent="-228600" defTabSz="914400">
              <a:lnSpc>
                <a:spcPct val="90000"/>
              </a:lnSpc>
              <a:spcBef>
                <a:spcPct val="0"/>
              </a:spcBef>
              <a:buFont typeface="Arial" panose="020B0604020202020204" pitchFamily="34" charset="0"/>
              <a:buChar char="•"/>
            </a:pPr>
            <a:endParaRPr lang="en-US" sz="1700" dirty="0"/>
          </a:p>
        </p:txBody>
      </p:sp>
      <p:sp>
        <p:nvSpPr>
          <p:cNvPr id="50" name="Freeform: Shape 4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3" name="Graphic 32" descr="Bullseye">
            <a:extLst>
              <a:ext uri="{FF2B5EF4-FFF2-40B4-BE49-F238E27FC236}">
                <a16:creationId xmlns:a16="http://schemas.microsoft.com/office/drawing/2014/main" id="{62C00F1D-60C2-BDC1-E9E6-91EB23632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
        <p:nvSpPr>
          <p:cNvPr id="2" name="TextBox 1">
            <a:extLst>
              <a:ext uri="{FF2B5EF4-FFF2-40B4-BE49-F238E27FC236}">
                <a16:creationId xmlns:a16="http://schemas.microsoft.com/office/drawing/2014/main" id="{202B8CC4-B330-5F15-8779-3AA99B57E030}"/>
              </a:ext>
            </a:extLst>
          </p:cNvPr>
          <p:cNvSpPr txBox="1"/>
          <p:nvPr/>
        </p:nvSpPr>
        <p:spPr>
          <a:xfrm>
            <a:off x="332509" y="1219200"/>
            <a:ext cx="11471564" cy="400110"/>
          </a:xfrm>
          <a:prstGeom prst="rect">
            <a:avLst/>
          </a:prstGeom>
          <a:noFill/>
        </p:spPr>
        <p:txBody>
          <a:bodyPr wrap="square" rtlCol="0">
            <a:spAutoFit/>
          </a:bodyPr>
          <a:lstStyle/>
          <a:p>
            <a:endParaRPr lang="en-US" sz="2000" dirty="0"/>
          </a:p>
        </p:txBody>
      </p:sp>
    </p:spTree>
    <p:extLst>
      <p:ext uri="{BB962C8B-B14F-4D97-AF65-F5344CB8AC3E}">
        <p14:creationId xmlns:p14="http://schemas.microsoft.com/office/powerpoint/2010/main" val="4155537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299625" y="573851"/>
            <a:ext cx="11047247" cy="707886"/>
          </a:xfrm>
          <a:prstGeom prst="rect">
            <a:avLst/>
          </a:prstGeom>
          <a:noFill/>
        </p:spPr>
        <p:txBody>
          <a:bodyPr wrap="square" rtlCol="0">
            <a:spAutoFit/>
          </a:bodyPr>
          <a:lstStyle/>
          <a:p>
            <a:pPr>
              <a:spcAft>
                <a:spcPts val="1200"/>
              </a:spcAft>
            </a:pPr>
            <a:r>
              <a:rPr lang="en-CA" sz="4000" b="1" dirty="0">
                <a:solidFill>
                  <a:srgbClr val="3B1B70"/>
                </a:solidFill>
                <a:latin typeface="Times New Roman" panose="02020603050405020304" pitchFamily="18" charset="0"/>
                <a:cs typeface="Times New Roman" panose="02020603050405020304" pitchFamily="18" charset="0"/>
              </a:rPr>
              <a:t>Validation</a:t>
            </a:r>
            <a:endParaRPr lang="en-CA" sz="4000" dirty="0">
              <a:solidFill>
                <a:srgbClr val="807F83"/>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B063DB-08CB-7BBC-EB31-634210BCD364}"/>
              </a:ext>
            </a:extLst>
          </p:cNvPr>
          <p:cNvSpPr txBox="1"/>
          <p:nvPr/>
        </p:nvSpPr>
        <p:spPr>
          <a:xfrm>
            <a:off x="2161082" y="4102600"/>
            <a:ext cx="7869836" cy="1107996"/>
          </a:xfrm>
          <a:prstGeom prst="rect">
            <a:avLst/>
          </a:prstGeom>
          <a:noFill/>
        </p:spPr>
        <p:txBody>
          <a:bodyPr wrap="square">
            <a:spAutoFit/>
          </a:bodyPr>
          <a:lstStyle/>
          <a:p>
            <a:pPr marL="139700" indent="0" algn="ctr">
              <a:buNone/>
            </a:pPr>
            <a:r>
              <a:rPr lang="en-CA" sz="2200" dirty="0">
                <a:effectLst/>
                <a:latin typeface="Times New Roman" panose="02020603050405020304" pitchFamily="18" charset="0"/>
                <a:cs typeface="Times New Roman" panose="02020603050405020304" pitchFamily="18" charset="0"/>
              </a:rPr>
              <a:t>The graphical output of this </a:t>
            </a:r>
            <a:r>
              <a:rPr lang="en-CA" sz="2200" dirty="0">
                <a:latin typeface="Times New Roman" panose="02020603050405020304" pitchFamily="18" charset="0"/>
                <a:cs typeface="Times New Roman" panose="02020603050405020304" pitchFamily="18" charset="0"/>
              </a:rPr>
              <a:t>prototype</a:t>
            </a:r>
            <a:r>
              <a:rPr lang="en-CA" sz="2200" dirty="0">
                <a:effectLst/>
                <a:latin typeface="Times New Roman" panose="02020603050405020304" pitchFamily="18" charset="0"/>
                <a:cs typeface="Times New Roman" panose="02020603050405020304" pitchFamily="18" charset="0"/>
              </a:rPr>
              <a:t> can be validated through </a:t>
            </a:r>
            <a:r>
              <a:rPr lang="en-CA" sz="2200" b="1" dirty="0">
                <a:solidFill>
                  <a:schemeClr val="tx1"/>
                </a:solidFill>
                <a:effectLst/>
                <a:latin typeface="Times New Roman" panose="02020603050405020304" pitchFamily="18" charset="0"/>
                <a:cs typeface="Times New Roman" panose="02020603050405020304" pitchFamily="18" charset="0"/>
              </a:rPr>
              <a:t>comparing</a:t>
            </a:r>
            <a:r>
              <a:rPr lang="en-CA" sz="2200" dirty="0">
                <a:effectLst/>
                <a:latin typeface="Times New Roman" panose="02020603050405020304" pitchFamily="18" charset="0"/>
                <a:cs typeface="Times New Roman" panose="02020603050405020304" pitchFamily="18" charset="0"/>
              </a:rPr>
              <a:t> it against the historical COVID-19 daily new infection cases.</a:t>
            </a:r>
            <a:endParaRPr lang="en-CA" sz="2200" dirty="0">
              <a:latin typeface="Times New Roman" panose="02020603050405020304" pitchFamily="18" charset="0"/>
              <a:cs typeface="Times New Roman" panose="02020603050405020304" pitchFamily="18" charset="0"/>
            </a:endParaRPr>
          </a:p>
        </p:txBody>
      </p:sp>
      <p:pic>
        <p:nvPicPr>
          <p:cNvPr id="9" name="Picture 8" descr="Logo, icon&#10;&#10;Description automatically generated">
            <a:extLst>
              <a:ext uri="{FF2B5EF4-FFF2-40B4-BE49-F238E27FC236}">
                <a16:creationId xmlns:a16="http://schemas.microsoft.com/office/drawing/2014/main" id="{1E84DEFC-DECF-7B45-379C-8BEA2F6B14DC}"/>
              </a:ext>
            </a:extLst>
          </p:cNvPr>
          <p:cNvPicPr>
            <a:picLocks noChangeAspect="1"/>
          </p:cNvPicPr>
          <p:nvPr/>
        </p:nvPicPr>
        <p:blipFill>
          <a:blip r:embed="rId3"/>
          <a:stretch>
            <a:fillRect/>
          </a:stretch>
        </p:blipFill>
        <p:spPr>
          <a:xfrm>
            <a:off x="4875600" y="1435677"/>
            <a:ext cx="2440800" cy="2440800"/>
          </a:xfrm>
          <a:prstGeom prst="rect">
            <a:avLst/>
          </a:prstGeom>
        </p:spPr>
      </p:pic>
    </p:spTree>
    <p:extLst>
      <p:ext uri="{BB962C8B-B14F-4D97-AF65-F5344CB8AC3E}">
        <p14:creationId xmlns:p14="http://schemas.microsoft.com/office/powerpoint/2010/main" val="39615736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678A0-C5D3-85E3-98C1-D97AE044343D}"/>
              </a:ext>
            </a:extLst>
          </p:cNvPr>
          <p:cNvSpPr txBox="1"/>
          <p:nvPr/>
        </p:nvSpPr>
        <p:spPr>
          <a:xfrm>
            <a:off x="423746" y="1271239"/>
            <a:ext cx="4495398"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Future Work</a:t>
            </a:r>
          </a:p>
        </p:txBody>
      </p:sp>
    </p:spTree>
    <p:extLst>
      <p:ext uri="{BB962C8B-B14F-4D97-AF65-F5344CB8AC3E}">
        <p14:creationId xmlns:p14="http://schemas.microsoft.com/office/powerpoint/2010/main" val="4283561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0" y="0"/>
            <a:ext cx="12192000" cy="6995248"/>
          </a:xfrm>
          <a:prstGeom prst="rect">
            <a:avLst/>
          </a:prstGeom>
          <a:noFill/>
        </p:spPr>
        <p:txBody>
          <a:bodyPr wrap="square" rtlCol="0">
            <a:spAutoFit/>
          </a:bodyPr>
          <a:lstStyle/>
          <a:p>
            <a:pPr>
              <a:spcAft>
                <a:spcPts val="1200"/>
              </a:spcAft>
            </a:pPr>
            <a:r>
              <a:rPr lang="en-US" sz="4000" b="1" dirty="0">
                <a:solidFill>
                  <a:srgbClr val="3B1B70"/>
                </a:solidFill>
                <a:latin typeface="Times New Roman" panose="02020603050405020304" pitchFamily="18" charset="0"/>
                <a:cs typeface="Times New Roman" panose="02020603050405020304" pitchFamily="18" charset="0"/>
              </a:rPr>
              <a:t>Future Work and Lesson Learnt</a:t>
            </a:r>
            <a:endParaRPr lang="en-US" sz="4000" dirty="0">
              <a:solidFill>
                <a:srgbClr val="807F83"/>
              </a:solidFill>
              <a:latin typeface="Times New Roman" panose="02020603050405020304" pitchFamily="18" charset="0"/>
              <a:cs typeface="Times New Roman" panose="02020603050405020304" pitchFamily="18" charset="0"/>
            </a:endParaRPr>
          </a:p>
          <a:p>
            <a:pPr>
              <a:spcAft>
                <a:spcPts val="1200"/>
              </a:spcAft>
            </a:pPr>
            <a:r>
              <a:rPr lang="en-CA" sz="2800" b="1" dirty="0">
                <a:solidFill>
                  <a:srgbClr val="502475"/>
                </a:solidFill>
                <a:effectLst/>
                <a:latin typeface="Times New Roman" panose="02020603050405020304" pitchFamily="18" charset="0"/>
                <a:ea typeface="Calibri" panose="020F0502020204030204" pitchFamily="34" charset="0"/>
                <a:cs typeface="Times New Roman" panose="02020603050405020304" pitchFamily="18" charset="0"/>
              </a:rPr>
              <a:t>Future Work</a:t>
            </a:r>
          </a:p>
          <a:p>
            <a:pPr marL="342900" lvl="0" indent="-342900" algn="just">
              <a:lnSpc>
                <a:spcPct val="115000"/>
              </a:lnSpc>
              <a:spcAft>
                <a:spcPts val="800"/>
              </a:spcAft>
              <a:buFont typeface="Arial" panose="020B0604020202020204" pitchFamily="34" charset="0"/>
              <a:buChar char="•"/>
            </a:pPr>
            <a:r>
              <a:rPr lang="en-CA" sz="2200" dirty="0">
                <a:effectLst/>
                <a:latin typeface="Times New Roman" panose="02020603050405020304" pitchFamily="18" charset="0"/>
                <a:ea typeface="Calibri" panose="020F0502020204030204" pitchFamily="34" charset="0"/>
                <a:cs typeface="Times New Roman" panose="02020603050405020304" pitchFamily="18" charset="0"/>
              </a:rPr>
              <a:t>Currently, this tool is only </a:t>
            </a:r>
            <a:r>
              <a:rPr lang="en-CA" sz="2200" b="1" dirty="0">
                <a:effectLst/>
                <a:latin typeface="Times New Roman" panose="02020603050405020304" pitchFamily="18" charset="0"/>
                <a:ea typeface="Calibri" panose="020F0502020204030204" pitchFamily="34" charset="0"/>
                <a:cs typeface="Times New Roman" panose="02020603050405020304" pitchFamily="18" charset="0"/>
              </a:rPr>
              <a:t>focussing on Canada </a:t>
            </a:r>
            <a:r>
              <a:rPr lang="en-CA" sz="2200" dirty="0">
                <a:effectLst/>
                <a:latin typeface="Times New Roman" panose="02020603050405020304" pitchFamily="18" charset="0"/>
                <a:ea typeface="Calibri" panose="020F0502020204030204" pitchFamily="34" charset="0"/>
                <a:cs typeface="Times New Roman" panose="02020603050405020304" pitchFamily="18" charset="0"/>
              </a:rPr>
              <a:t>which can be expanded by gathering the whole world dataset and then integrating that dataset into our existing prototype which can eventually forecast the impact of the different lockdown measures on the spread of COVID-19 infections over the entire world.</a:t>
            </a:r>
            <a:endParaRPr lang="en-CA" sz="2200" dirty="0">
              <a:latin typeface="Times New Roman" panose="02020603050405020304" pitchFamily="18" charset="0"/>
              <a:ea typeface="DengXian" panose="02010600030101010101" pitchFamily="2" charset="-122"/>
              <a:cs typeface="Times New Roman" panose="02020603050405020304" pitchFamily="18" charset="0"/>
            </a:endParaRPr>
          </a:p>
          <a:p>
            <a:endParaRPr lang="en-CA" sz="2800" dirty="0">
              <a:solidFill>
                <a:srgbClr val="5E0573"/>
              </a:solidFill>
              <a:latin typeface="Times New Roman" panose="02020603050405020304" pitchFamily="18" charset="0"/>
              <a:ea typeface="DengXian" panose="02010600030101010101" pitchFamily="2" charset="-122"/>
              <a:cs typeface="Times New Roman" panose="02020603050405020304" pitchFamily="18" charset="0"/>
            </a:endParaRPr>
          </a:p>
          <a:p>
            <a:r>
              <a:rPr lang="en-CA" sz="2800" b="1" dirty="0">
                <a:solidFill>
                  <a:srgbClr val="5E0573"/>
                </a:solidFill>
                <a:latin typeface="Times New Roman" panose="02020603050405020304" pitchFamily="18" charset="0"/>
                <a:ea typeface="DengXian" panose="02010600030101010101" pitchFamily="2" charset="-122"/>
                <a:cs typeface="Times New Roman" panose="02020603050405020304" pitchFamily="18" charset="0"/>
              </a:rPr>
              <a:t>Lessons Learnt</a:t>
            </a:r>
          </a:p>
          <a:p>
            <a:endParaRPr lang="en-CA" sz="2200" dirty="0">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buFont typeface="Arial" panose="020B0604020202020204" pitchFamily="34" charset="0"/>
              <a:buChar char="•"/>
            </a:pPr>
            <a:r>
              <a:rPr lang="en-CA" sz="2200" dirty="0">
                <a:latin typeface="Times New Roman" panose="02020603050405020304" pitchFamily="18" charset="0"/>
                <a:ea typeface="DengXian" panose="02010600030101010101" pitchFamily="2" charset="-122"/>
                <a:cs typeface="Times New Roman" panose="02020603050405020304" pitchFamily="18" charset="0"/>
              </a:rPr>
              <a:t>Using </a:t>
            </a:r>
            <a:r>
              <a:rPr lang="en-CA" sz="2200" b="1"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real-world historical data </a:t>
            </a:r>
            <a:r>
              <a:rPr lang="en-CA" sz="2200" dirty="0">
                <a:latin typeface="Times New Roman" panose="02020603050405020304" pitchFamily="18" charset="0"/>
                <a:ea typeface="DengXian" panose="02010600030101010101" pitchFamily="2" charset="-122"/>
                <a:cs typeface="Times New Roman" panose="02020603050405020304" pitchFamily="18" charset="0"/>
              </a:rPr>
              <a:t>to create models or applications is a great way to create </a:t>
            </a:r>
            <a:r>
              <a:rPr lang="en-CA" sz="2200"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rPr>
              <a:t>meaningful applications and tools.</a:t>
            </a:r>
          </a:p>
          <a:p>
            <a:pPr marL="800100" lvl="1" indent="-342900">
              <a:buFont typeface="Arial" panose="020B0604020202020204" pitchFamily="34" charset="0"/>
              <a:buChar char="•"/>
            </a:pPr>
            <a:endParaRPr lang="en-CA" sz="2200" b="1" dirty="0">
              <a:solidFill>
                <a:schemeClr val="tx1"/>
              </a:solidFill>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buFont typeface="Arial" panose="020B0604020202020204" pitchFamily="34" charset="0"/>
              <a:buChar char="•"/>
            </a:pPr>
            <a:r>
              <a:rPr lang="en-CA" sz="2200" b="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More data </a:t>
            </a:r>
            <a:r>
              <a:rPr lang="en-CA" sz="2200" dirty="0">
                <a:effectLst/>
                <a:latin typeface="Times New Roman" panose="02020603050405020304" pitchFamily="18" charset="0"/>
                <a:ea typeface="DengXian" panose="02010600030101010101" pitchFamily="2" charset="-122"/>
                <a:cs typeface="Times New Roman" panose="02020603050405020304" pitchFamily="18" charset="0"/>
              </a:rPr>
              <a:t>the better for training models.</a:t>
            </a:r>
          </a:p>
          <a:p>
            <a:pPr marL="685800" indent="-685800">
              <a:spcAft>
                <a:spcPts val="2400"/>
              </a:spcAft>
              <a:buSzPct val="75000"/>
              <a:buFont typeface="Arial"/>
              <a:buChar char="•"/>
            </a:pPr>
            <a:endParaRPr lang="en-US" sz="1600" dirty="0">
              <a:solidFill>
                <a:srgbClr val="807F83"/>
              </a:solidFill>
              <a:latin typeface="Helvetica" pitchFamily="2" charset="0"/>
              <a:cs typeface="Arial"/>
            </a:endParaRPr>
          </a:p>
          <a:p>
            <a:pPr marL="1143000" lvl="1" indent="-685800">
              <a:spcAft>
                <a:spcPts val="2400"/>
              </a:spcAft>
              <a:buSzPct val="75000"/>
              <a:buFont typeface="Courier New" panose="02070309020205020404" pitchFamily="49" charset="0"/>
              <a:buChar char="o"/>
            </a:pPr>
            <a:endParaRPr lang="en-US" sz="2800" dirty="0">
              <a:solidFill>
                <a:srgbClr val="807F83"/>
              </a:solidFill>
              <a:latin typeface="Helvetica" pitchFamily="2" charset="0"/>
              <a:cs typeface="Arial"/>
            </a:endParaRPr>
          </a:p>
          <a:p>
            <a:pPr marL="685800" indent="-685800">
              <a:spcAft>
                <a:spcPts val="2400"/>
              </a:spcAft>
              <a:buSzPct val="75000"/>
              <a:buFont typeface="Arial"/>
              <a:buChar char="•"/>
            </a:pPr>
            <a:endParaRPr lang="en-CA" dirty="0">
              <a:solidFill>
                <a:srgbClr val="807F83"/>
              </a:solidFill>
              <a:latin typeface="Helvetica" pitchFamily="2" charset="0"/>
              <a:cs typeface="Arial"/>
            </a:endParaRPr>
          </a:p>
        </p:txBody>
      </p:sp>
    </p:spTree>
    <p:extLst>
      <p:ext uri="{BB962C8B-B14F-4D97-AF65-F5344CB8AC3E}">
        <p14:creationId xmlns:p14="http://schemas.microsoft.com/office/powerpoint/2010/main" val="42944777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678A0-C5D3-85E3-98C1-D97AE044343D}"/>
              </a:ext>
            </a:extLst>
          </p:cNvPr>
          <p:cNvSpPr txBox="1"/>
          <p:nvPr/>
        </p:nvSpPr>
        <p:spPr>
          <a:xfrm>
            <a:off x="503259" y="1496526"/>
            <a:ext cx="3861955"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461843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0" y="1"/>
            <a:ext cx="12002191" cy="707886"/>
          </a:xfrm>
          <a:prstGeom prst="rect">
            <a:avLst/>
          </a:prstGeom>
          <a:noFill/>
        </p:spPr>
        <p:txBody>
          <a:bodyPr wrap="square" rtlCol="0">
            <a:spAutoFit/>
          </a:bodyPr>
          <a:lstStyle/>
          <a:p>
            <a:pPr>
              <a:spcAft>
                <a:spcPts val="1200"/>
              </a:spcAft>
            </a:pPr>
            <a:r>
              <a:rPr lang="en-US" sz="4000" b="1" dirty="0">
                <a:solidFill>
                  <a:srgbClr val="3B1B70"/>
                </a:solidFill>
                <a:latin typeface="Times New Roman" panose="02020603050405020304" pitchFamily="18" charset="0"/>
                <a:cs typeface="Times New Roman" panose="02020603050405020304" pitchFamily="18" charset="0"/>
              </a:rPr>
              <a:t>Conclusion</a:t>
            </a:r>
            <a:endParaRPr lang="en-US" sz="4000" dirty="0">
              <a:solidFill>
                <a:srgbClr val="807F83"/>
              </a:solidFill>
              <a:latin typeface="Helvetica" pitchFamily="2" charset="0"/>
              <a:cs typeface="Arial"/>
            </a:endParaRPr>
          </a:p>
        </p:txBody>
      </p:sp>
      <p:sp>
        <p:nvSpPr>
          <p:cNvPr id="5" name="TextBox 4">
            <a:extLst>
              <a:ext uri="{FF2B5EF4-FFF2-40B4-BE49-F238E27FC236}">
                <a16:creationId xmlns:a16="http://schemas.microsoft.com/office/drawing/2014/main" id="{6058C52E-0F65-07FA-75FD-5C34372D1276}"/>
              </a:ext>
            </a:extLst>
          </p:cNvPr>
          <p:cNvSpPr txBox="1"/>
          <p:nvPr/>
        </p:nvSpPr>
        <p:spPr>
          <a:xfrm>
            <a:off x="0" y="769442"/>
            <a:ext cx="12192000" cy="4832092"/>
          </a:xfrm>
          <a:prstGeom prst="rect">
            <a:avLst/>
          </a:prstGeom>
          <a:noFill/>
        </p:spPr>
        <p:txBody>
          <a:bodyPr wrap="square">
            <a:spAutoFit/>
          </a:bodyPr>
          <a:lstStyle/>
          <a:p>
            <a:endParaRPr lang="en-CA" sz="2200" b="1" dirty="0">
              <a:solidFill>
                <a:srgbClr val="502475"/>
              </a:solidFill>
              <a:latin typeface="Times New Roman" panose="02020603050405020304" pitchFamily="18" charset="0"/>
              <a:cs typeface="Times New Roman" panose="02020603050405020304" pitchFamily="18" charset="0"/>
            </a:endParaRPr>
          </a:p>
          <a:p>
            <a:r>
              <a:rPr lang="en-CA" sz="2200" b="1" dirty="0">
                <a:solidFill>
                  <a:srgbClr val="502475"/>
                </a:solidFill>
                <a:latin typeface="Times New Roman" panose="02020603050405020304" pitchFamily="18" charset="0"/>
                <a:cs typeface="Times New Roman" panose="02020603050405020304" pitchFamily="18" charset="0"/>
              </a:rPr>
              <a:t>Project objective</a:t>
            </a:r>
          </a:p>
          <a:p>
            <a:pPr lvl="1"/>
            <a:r>
              <a:rPr lang="en-CA" sz="2200" dirty="0">
                <a:latin typeface="Times New Roman" panose="02020603050405020304" pitchFamily="18" charset="0"/>
                <a:cs typeface="Times New Roman" panose="02020603050405020304" pitchFamily="18" charset="0"/>
              </a:rPr>
              <a:t>The pandemic model tool is now a </a:t>
            </a:r>
            <a:r>
              <a:rPr lang="en-CA" sz="2200" b="1" dirty="0">
                <a:solidFill>
                  <a:schemeClr val="tx1"/>
                </a:solidFill>
                <a:latin typeface="Times New Roman" panose="02020603050405020304" pitchFamily="18" charset="0"/>
                <a:cs typeface="Times New Roman" panose="02020603050405020304" pitchFamily="18" charset="0"/>
              </a:rPr>
              <a:t>working prototype</a:t>
            </a:r>
          </a:p>
          <a:p>
            <a:pPr lvl="1"/>
            <a:endParaRPr lang="en-CA" sz="2200" dirty="0">
              <a:latin typeface="Times New Roman" panose="02020603050405020304" pitchFamily="18" charset="0"/>
              <a:cs typeface="Times New Roman" panose="02020603050405020304" pitchFamily="18" charset="0"/>
            </a:endParaRPr>
          </a:p>
          <a:p>
            <a:r>
              <a:rPr lang="en-CA" sz="2200" b="1" dirty="0">
                <a:solidFill>
                  <a:srgbClr val="502475"/>
                </a:solidFill>
                <a:latin typeface="Times New Roman" panose="02020603050405020304" pitchFamily="18" charset="0"/>
                <a:cs typeface="Times New Roman" panose="02020603050405020304" pitchFamily="18" charset="0"/>
              </a:rPr>
              <a:t>Results obtained</a:t>
            </a:r>
          </a:p>
          <a:p>
            <a:pPr lvl="1"/>
            <a:r>
              <a:rPr lang="en-CA" sz="2200" dirty="0">
                <a:latin typeface="Times New Roman" panose="02020603050405020304" pitchFamily="18" charset="0"/>
                <a:cs typeface="Times New Roman" panose="02020603050405020304" pitchFamily="18" charset="0"/>
              </a:rPr>
              <a:t>Policymakers will have a </a:t>
            </a:r>
            <a:r>
              <a:rPr lang="en-CA" sz="2200" dirty="0">
                <a:solidFill>
                  <a:schemeClr val="tx1"/>
                </a:solidFill>
                <a:latin typeface="Times New Roman" panose="02020603050405020304" pitchFamily="18" charset="0"/>
                <a:cs typeface="Times New Roman" panose="02020603050405020304" pitchFamily="18" charset="0"/>
              </a:rPr>
              <a:t>strong tool </a:t>
            </a:r>
            <a:r>
              <a:rPr lang="en-CA" sz="2200" dirty="0">
                <a:latin typeface="Times New Roman" panose="02020603050405020304" pitchFamily="18" charset="0"/>
                <a:cs typeface="Times New Roman" panose="02020603050405020304" pitchFamily="18" charset="0"/>
              </a:rPr>
              <a:t>that can allow them to make highly informed strategic decisions to balance between NPIs and public health</a:t>
            </a:r>
          </a:p>
          <a:p>
            <a:pPr lvl="1"/>
            <a:r>
              <a:rPr lang="en-CA" sz="2200" dirty="0">
                <a:latin typeface="Times New Roman" panose="02020603050405020304" pitchFamily="18" charset="0"/>
                <a:cs typeface="Times New Roman" panose="02020603050405020304" pitchFamily="18" charset="0"/>
              </a:rPr>
              <a:t>The tool is:</a:t>
            </a:r>
          </a:p>
          <a:p>
            <a:pPr marL="800100" lvl="1" indent="-342900">
              <a:buFont typeface="Arial" panose="020B0604020202020204" pitchFamily="34" charset="0"/>
              <a:buChar char="•"/>
            </a:pPr>
            <a:r>
              <a:rPr lang="en-CA" sz="2200" b="1" dirty="0">
                <a:solidFill>
                  <a:schemeClr val="tx1"/>
                </a:solidFill>
                <a:latin typeface="Times New Roman" panose="02020603050405020304" pitchFamily="18" charset="0"/>
                <a:ea typeface="Roboto"/>
                <a:cs typeface="Times New Roman" panose="02020603050405020304" pitchFamily="18" charset="0"/>
                <a:sym typeface="Roboto"/>
              </a:rPr>
              <a:t>Easy to use </a:t>
            </a:r>
            <a:r>
              <a:rPr lang="en-CA" sz="2200" dirty="0">
                <a:latin typeface="Times New Roman" panose="02020603050405020304" pitchFamily="18" charset="0"/>
                <a:ea typeface="Roboto"/>
                <a:cs typeface="Times New Roman" panose="02020603050405020304" pitchFamily="18" charset="0"/>
                <a:sym typeface="Roboto"/>
              </a:rPr>
              <a:t>and </a:t>
            </a:r>
            <a:r>
              <a:rPr lang="en-CA" sz="2200" b="1" dirty="0">
                <a:solidFill>
                  <a:schemeClr val="tx1"/>
                </a:solidFill>
                <a:latin typeface="Times New Roman" panose="02020603050405020304" pitchFamily="18" charset="0"/>
                <a:ea typeface="Roboto"/>
                <a:cs typeface="Times New Roman" panose="02020603050405020304" pitchFamily="18" charset="0"/>
                <a:sym typeface="Roboto"/>
              </a:rPr>
              <a:t>useful</a:t>
            </a:r>
            <a:r>
              <a:rPr lang="en-CA" sz="2200" dirty="0">
                <a:latin typeface="Times New Roman" panose="02020603050405020304" pitchFamily="18" charset="0"/>
                <a:ea typeface="Roboto"/>
                <a:cs typeface="Times New Roman" panose="02020603050405020304" pitchFamily="18" charset="0"/>
                <a:sym typeface="Roboto"/>
              </a:rPr>
              <a:t> tool for policymakers</a:t>
            </a:r>
          </a:p>
          <a:p>
            <a:pPr marL="800100" lvl="1" indent="-342900">
              <a:buFont typeface="Arial" panose="020B0604020202020204" pitchFamily="34" charset="0"/>
              <a:buChar char="•"/>
            </a:pPr>
            <a:r>
              <a:rPr lang="en-CA" sz="2200" b="1" dirty="0">
                <a:solidFill>
                  <a:schemeClr val="tx1"/>
                </a:solidFill>
                <a:latin typeface="Times New Roman" panose="02020603050405020304" pitchFamily="18" charset="0"/>
                <a:ea typeface="Roboto"/>
                <a:cs typeface="Times New Roman" panose="02020603050405020304" pitchFamily="18" charset="0"/>
                <a:sym typeface="Roboto"/>
              </a:rPr>
              <a:t>Visualization</a:t>
            </a:r>
            <a:r>
              <a:rPr lang="en-CA" sz="2200" dirty="0">
                <a:latin typeface="Times New Roman" panose="02020603050405020304" pitchFamily="18" charset="0"/>
                <a:ea typeface="Roboto"/>
                <a:cs typeface="Times New Roman" panose="02020603050405020304" pitchFamily="18" charset="0"/>
                <a:sym typeface="Roboto"/>
              </a:rPr>
              <a:t> of impact on infection cases</a:t>
            </a:r>
          </a:p>
          <a:p>
            <a:pPr marL="800100" lvl="1" indent="-342900">
              <a:buFont typeface="Arial" panose="020B0604020202020204" pitchFamily="34" charset="0"/>
              <a:buChar char="•"/>
            </a:pPr>
            <a:r>
              <a:rPr lang="en-CA" sz="2200" b="1" dirty="0">
                <a:solidFill>
                  <a:schemeClr val="tx1"/>
                </a:solidFill>
                <a:latin typeface="Times New Roman" panose="02020603050405020304" pitchFamily="18" charset="0"/>
                <a:ea typeface="Roboto"/>
                <a:cs typeface="Times New Roman" panose="02020603050405020304" pitchFamily="18" charset="0"/>
                <a:sym typeface="Roboto"/>
              </a:rPr>
              <a:t>Easily scalable </a:t>
            </a:r>
            <a:r>
              <a:rPr lang="en-CA" sz="2200" dirty="0">
                <a:latin typeface="Times New Roman" panose="02020603050405020304" pitchFamily="18" charset="0"/>
                <a:ea typeface="Roboto"/>
                <a:cs typeface="Times New Roman" panose="02020603050405020304" pitchFamily="18" charset="0"/>
                <a:sym typeface="Roboto"/>
              </a:rPr>
              <a:t>for future pandemics</a:t>
            </a:r>
          </a:p>
          <a:p>
            <a:endParaRPr lang="en-CA" sz="2200" dirty="0">
              <a:latin typeface="Times New Roman" panose="02020603050405020304" pitchFamily="18" charset="0"/>
              <a:cs typeface="Times New Roman" panose="02020603050405020304" pitchFamily="18" charset="0"/>
            </a:endParaRPr>
          </a:p>
          <a:p>
            <a:r>
              <a:rPr lang="en-CA" sz="2200" dirty="0">
                <a:latin typeface="Times New Roman" panose="02020603050405020304" pitchFamily="18" charset="0"/>
                <a:cs typeface="Times New Roman" panose="02020603050405020304" pitchFamily="18" charset="0"/>
              </a:rPr>
              <a:t>From using the tool, it’s clear that NPIs can have a </a:t>
            </a:r>
            <a:r>
              <a:rPr lang="en-CA" sz="2200" dirty="0">
                <a:solidFill>
                  <a:schemeClr val="tx1"/>
                </a:solidFill>
                <a:latin typeface="Times New Roman" panose="02020603050405020304" pitchFamily="18" charset="0"/>
                <a:cs typeface="Times New Roman" panose="02020603050405020304" pitchFamily="18" charset="0"/>
              </a:rPr>
              <a:t>great impact </a:t>
            </a:r>
            <a:r>
              <a:rPr lang="en-CA" sz="2200" dirty="0">
                <a:latin typeface="Times New Roman" panose="02020603050405020304" pitchFamily="18" charset="0"/>
                <a:cs typeface="Times New Roman" panose="02020603050405020304" pitchFamily="18" charset="0"/>
              </a:rPr>
              <a:t>on </a:t>
            </a:r>
            <a:r>
              <a:rPr lang="en-CA" sz="2200" b="1" dirty="0">
                <a:solidFill>
                  <a:schemeClr val="tx1"/>
                </a:solidFill>
                <a:latin typeface="Times New Roman" panose="02020603050405020304" pitchFamily="18" charset="0"/>
                <a:cs typeface="Times New Roman" panose="02020603050405020304" pitchFamily="18" charset="0"/>
              </a:rPr>
              <a:t>public health</a:t>
            </a:r>
            <a:r>
              <a:rPr lang="en-CA" sz="2200" dirty="0">
                <a:latin typeface="Times New Roman" panose="02020603050405020304" pitchFamily="18" charset="0"/>
                <a:cs typeface="Times New Roman" panose="02020603050405020304" pitchFamily="18" charset="0"/>
              </a:rPr>
              <a:t>, it’s important to study the effect of different occupancy restrictions on various NPI to find the </a:t>
            </a:r>
            <a:r>
              <a:rPr lang="en-CA" sz="2200" b="1" dirty="0">
                <a:solidFill>
                  <a:schemeClr val="tx1"/>
                </a:solidFill>
                <a:latin typeface="Times New Roman" panose="02020603050405020304" pitchFamily="18" charset="0"/>
                <a:cs typeface="Times New Roman" panose="02020603050405020304" pitchFamily="18" charset="0"/>
              </a:rPr>
              <a:t>optimal solution </a:t>
            </a:r>
            <a:r>
              <a:rPr lang="en-CA" sz="2200" dirty="0">
                <a:latin typeface="Times New Roman" panose="02020603050405020304" pitchFamily="18" charset="0"/>
                <a:cs typeface="Times New Roman" panose="02020603050405020304" pitchFamily="18" charset="0"/>
              </a:rPr>
              <a:t>for the public.</a:t>
            </a:r>
          </a:p>
        </p:txBody>
      </p:sp>
    </p:spTree>
    <p:extLst>
      <p:ext uri="{BB962C8B-B14F-4D97-AF65-F5344CB8AC3E}">
        <p14:creationId xmlns:p14="http://schemas.microsoft.com/office/powerpoint/2010/main" val="330730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678A0-C5D3-85E3-98C1-D97AE044343D}"/>
              </a:ext>
            </a:extLst>
          </p:cNvPr>
          <p:cNvSpPr txBox="1"/>
          <p:nvPr/>
        </p:nvSpPr>
        <p:spPr>
          <a:xfrm>
            <a:off x="423746" y="1271239"/>
            <a:ext cx="3813865"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6396057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8717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678A0-C5D3-85E3-98C1-D97AE044343D}"/>
              </a:ext>
            </a:extLst>
          </p:cNvPr>
          <p:cNvSpPr txBox="1"/>
          <p:nvPr/>
        </p:nvSpPr>
        <p:spPr>
          <a:xfrm>
            <a:off x="458252" y="1167722"/>
            <a:ext cx="8561228"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7882728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33416" y="1"/>
            <a:ext cx="12333211" cy="3693319"/>
          </a:xfrm>
          <a:prstGeom prst="rect">
            <a:avLst/>
          </a:prstGeom>
          <a:noFill/>
        </p:spPr>
        <p:txBody>
          <a:bodyPr wrap="square" rtlCol="0">
            <a:spAutoFit/>
          </a:bodyPr>
          <a:lstStyle/>
          <a:p>
            <a:pPr>
              <a:spcAft>
                <a:spcPts val="1200"/>
              </a:spcAft>
            </a:pPr>
            <a:r>
              <a:rPr lang="en-US" sz="4000" b="1" dirty="0">
                <a:solidFill>
                  <a:srgbClr val="502475"/>
                </a:solidFill>
                <a:latin typeface="Times New Roman" panose="02020603050405020304" pitchFamily="18" charset="0"/>
                <a:cs typeface="Times New Roman" panose="02020603050405020304" pitchFamily="18" charset="0"/>
              </a:rPr>
              <a:t>Introduction</a:t>
            </a:r>
            <a:endParaRPr lang="en-CA" sz="4000" dirty="0">
              <a:solidFill>
                <a:srgbClr val="502475"/>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457200" indent="-457200">
              <a:buFont typeface="Arial" panose="020B0604020202020204" pitchFamily="34" charset="0"/>
              <a:buChar char="•"/>
            </a:pPr>
            <a:r>
              <a:rPr lang="en-CA" sz="2000" dirty="0">
                <a:effectLst/>
                <a:latin typeface="Times New Roman" panose="02020603050405020304" pitchFamily="18" charset="0"/>
                <a:ea typeface="Calibri" panose="020F0502020204030204" pitchFamily="34" charset="0"/>
                <a:cs typeface="Times New Roman" panose="02020603050405020304" pitchFamily="18" charset="0"/>
              </a:rPr>
              <a:t>Coronavirus Disease 2019 (COVID-19) had killed 6.6 million persons and infected over 652.2 million people.</a:t>
            </a:r>
          </a:p>
          <a:p>
            <a:pPr marL="457200" indent="-457200">
              <a:buFont typeface="Arial" panose="020B0604020202020204" pitchFamily="34" charset="0"/>
              <a:buChar char="•"/>
            </a:pPr>
            <a:endParaRPr lang="en-CA"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CA" sz="2000" dirty="0">
                <a:effectLst/>
                <a:latin typeface="Times New Roman" panose="02020603050405020304" pitchFamily="18" charset="0"/>
                <a:ea typeface="Calibri" panose="020F0502020204030204" pitchFamily="34" charset="0"/>
                <a:cs typeface="Times New Roman" panose="02020603050405020304" pitchFamily="18" charset="0"/>
              </a:rPr>
              <a:t>In Canada total of  48,133 persons died and a total of 4.4 million people got infected with the COVID-19</a:t>
            </a:r>
            <a:r>
              <a:rPr lang="en-CA" sz="2000" dirty="0">
                <a:latin typeface="Times New Roman" panose="02020603050405020304" pitchFamily="18" charset="0"/>
                <a:ea typeface="Calibri" panose="020F0502020204030204" pitchFamily="34" charset="0"/>
                <a:cs typeface="Times New Roman" panose="02020603050405020304" pitchFamily="18" charset="0"/>
              </a:rPr>
              <a:t> virus</a:t>
            </a:r>
            <a:r>
              <a:rPr lang="en-CA" sz="2000" dirty="0">
                <a:latin typeface="Times New Roman" panose="02020603050405020304" pitchFamily="18" charset="0"/>
                <a:cs typeface="Times New Roman" panose="02020603050405020304" pitchFamily="18" charset="0"/>
              </a:rPr>
              <a:t>.</a:t>
            </a:r>
            <a:endParaRPr lang="en-CA"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CA" sz="2000" dirty="0">
              <a:latin typeface="Times New Roman" panose="02020603050405020304" pitchFamily="18" charset="0"/>
              <a:ea typeface="DengXian" panose="02010600030101010101" pitchFamily="2" charset="-122"/>
              <a:cs typeface="Times New Roman" panose="02020603050405020304" pitchFamily="18" charset="0"/>
            </a:endParaRPr>
          </a:p>
          <a:p>
            <a:pPr marL="457200" indent="-457200">
              <a:buFont typeface="Arial" panose="020B0604020202020204" pitchFamily="34" charset="0"/>
              <a:buChar char="•"/>
            </a:pPr>
            <a:r>
              <a:rPr lang="en-CA" sz="2000" dirty="0">
                <a:effectLst/>
                <a:latin typeface="Times New Roman" panose="02020603050405020304" pitchFamily="18" charset="0"/>
                <a:ea typeface="DengXian" panose="02010600030101010101" pitchFamily="2" charset="-122"/>
                <a:cs typeface="Times New Roman" panose="02020603050405020304" pitchFamily="18" charset="0"/>
              </a:rPr>
              <a:t>There has been health, economic, and social impact, etc.</a:t>
            </a:r>
            <a:r>
              <a:rPr lang="en-CA" sz="2000" dirty="0">
                <a:latin typeface="Times New Roman" panose="02020603050405020304" pitchFamily="18" charset="0"/>
                <a:ea typeface="DengXian" panose="02010600030101010101" pitchFamily="2" charset="-122"/>
                <a:cs typeface="Times New Roman" panose="02020603050405020304" pitchFamily="18" charset="0"/>
              </a:rPr>
              <a:t> due to the pandemic</a:t>
            </a:r>
            <a:r>
              <a:rPr lang="en-CA" sz="2000" dirty="0">
                <a:effectLst/>
                <a:latin typeface="Times New Roman" panose="02020603050405020304" pitchFamily="18" charset="0"/>
                <a:ea typeface="DengXian" panose="02010600030101010101" pitchFamily="2" charset="-122"/>
                <a:cs typeface="Times New Roman" panose="02020603050405020304" pitchFamily="18" charset="0"/>
              </a:rPr>
              <a:t>.</a:t>
            </a:r>
          </a:p>
          <a:p>
            <a:endParaRPr lang="en-CA" sz="2000" dirty="0">
              <a:effectLst/>
              <a:latin typeface="Times New Roman" panose="02020603050405020304" pitchFamily="18" charset="0"/>
              <a:ea typeface="DengXian" panose="02010600030101010101" pitchFamily="2" charset="-122"/>
              <a:cs typeface="Times New Roman" panose="02020603050405020304" pitchFamily="18" charset="0"/>
            </a:endParaRPr>
          </a:p>
          <a:p>
            <a:pPr marL="457200" indent="-457200">
              <a:buFont typeface="Arial" panose="020B0604020202020204" pitchFamily="34" charset="0"/>
              <a:buChar char="•"/>
            </a:pPr>
            <a:r>
              <a:rPr lang="en-CA" sz="2000" dirty="0">
                <a:latin typeface="Times New Roman" panose="02020603050405020304" pitchFamily="18" charset="0"/>
                <a:ea typeface="DengXian" panose="02010600030101010101" pitchFamily="2" charset="-122"/>
                <a:cs typeface="Times New Roman" panose="02020603050405020304" pitchFamily="18" charset="0"/>
              </a:rPr>
              <a:t>G</a:t>
            </a:r>
            <a:r>
              <a:rPr lang="en-CA" sz="2000" dirty="0">
                <a:effectLst/>
                <a:latin typeface="Times New Roman" panose="02020603050405020304" pitchFamily="18" charset="0"/>
                <a:ea typeface="DengXian" panose="02010600030101010101" pitchFamily="2" charset="-122"/>
                <a:cs typeface="Times New Roman" panose="02020603050405020304" pitchFamily="18" charset="0"/>
              </a:rPr>
              <a:t>overnments and policymakers must be able to quickly make an informed decision by analyzing all possible impacts of various lockdown measures that can effectively reduce the spread of the virus and the decline of the economy.</a:t>
            </a:r>
          </a:p>
        </p:txBody>
      </p:sp>
      <p:pic>
        <p:nvPicPr>
          <p:cNvPr id="9" name="Picture 8">
            <a:extLst>
              <a:ext uri="{FF2B5EF4-FFF2-40B4-BE49-F238E27FC236}">
                <a16:creationId xmlns:a16="http://schemas.microsoft.com/office/drawing/2014/main" id="{41413648-EDC4-AD4E-EC7F-256A6E88091D}"/>
              </a:ext>
            </a:extLst>
          </p:cNvPr>
          <p:cNvPicPr>
            <a:picLocks noChangeAspect="1"/>
          </p:cNvPicPr>
          <p:nvPr/>
        </p:nvPicPr>
        <p:blipFill rotWithShape="1">
          <a:blip r:embed="rId3"/>
          <a:srcRect l="1811" t="3331" r="2515" b="2745"/>
          <a:stretch/>
        </p:blipFill>
        <p:spPr>
          <a:xfrm>
            <a:off x="471549" y="3672470"/>
            <a:ext cx="5029200" cy="2349182"/>
          </a:xfrm>
          <a:prstGeom prst="rect">
            <a:avLst/>
          </a:prstGeom>
        </p:spPr>
      </p:pic>
      <p:sp>
        <p:nvSpPr>
          <p:cNvPr id="10" name="TextBox 9">
            <a:extLst>
              <a:ext uri="{FF2B5EF4-FFF2-40B4-BE49-F238E27FC236}">
                <a16:creationId xmlns:a16="http://schemas.microsoft.com/office/drawing/2014/main" id="{F0931D3C-4491-2F17-0E9F-C054B06B9868}"/>
              </a:ext>
            </a:extLst>
          </p:cNvPr>
          <p:cNvSpPr txBox="1"/>
          <p:nvPr/>
        </p:nvSpPr>
        <p:spPr>
          <a:xfrm>
            <a:off x="2215662" y="4769164"/>
            <a:ext cx="3285087" cy="461665"/>
          </a:xfrm>
          <a:prstGeom prst="rect">
            <a:avLst/>
          </a:prstGeom>
          <a:noFill/>
        </p:spPr>
        <p:txBody>
          <a:bodyPr wrap="square" rtlCol="0">
            <a:spAutoFit/>
          </a:bodyPr>
          <a:lstStyle/>
          <a:p>
            <a:r>
              <a:rPr lang="en-CA" sz="1200" b="0" i="0" dirty="0">
                <a:solidFill>
                  <a:srgbClr val="333333"/>
                </a:solidFill>
                <a:effectLst/>
                <a:latin typeface="Noto Sans" panose="020B0502040504020204" pitchFamily="34" charset="0"/>
              </a:rPr>
              <a:t> </a:t>
            </a:r>
            <a:r>
              <a:rPr lang="en-CA" sz="1200" dirty="0">
                <a:solidFill>
                  <a:srgbClr val="502475"/>
                </a:solidFill>
              </a:rPr>
              <a:t>I</a:t>
            </a:r>
            <a:r>
              <a:rPr lang="en-CA" sz="1200" b="0" i="0" dirty="0">
                <a:solidFill>
                  <a:srgbClr val="502475"/>
                </a:solidFill>
                <a:effectLst/>
              </a:rPr>
              <a:t>mpacts of COVID‑19 on economic activity in Canada. [Reference]</a:t>
            </a:r>
            <a:endParaRPr lang="en-US" sz="1200" dirty="0">
              <a:solidFill>
                <a:srgbClr val="502475"/>
              </a:solidFill>
            </a:endParaRPr>
          </a:p>
        </p:txBody>
      </p:sp>
      <p:pic>
        <p:nvPicPr>
          <p:cNvPr id="5" name="Picture 4" descr="Chart, line chart&#10;&#10;Description automatically generated">
            <a:extLst>
              <a:ext uri="{FF2B5EF4-FFF2-40B4-BE49-F238E27FC236}">
                <a16:creationId xmlns:a16="http://schemas.microsoft.com/office/drawing/2014/main" id="{EC73722D-A76F-39A8-819A-6B8E3C138DD5}"/>
              </a:ext>
            </a:extLst>
          </p:cNvPr>
          <p:cNvPicPr>
            <a:picLocks noChangeAspect="1"/>
          </p:cNvPicPr>
          <p:nvPr/>
        </p:nvPicPr>
        <p:blipFill>
          <a:blip r:embed="rId4"/>
          <a:stretch>
            <a:fillRect/>
          </a:stretch>
        </p:blipFill>
        <p:spPr>
          <a:xfrm>
            <a:off x="5848058" y="3594573"/>
            <a:ext cx="5714737" cy="2349182"/>
          </a:xfrm>
          <a:prstGeom prst="rect">
            <a:avLst/>
          </a:prstGeom>
        </p:spPr>
      </p:pic>
      <p:sp>
        <p:nvSpPr>
          <p:cNvPr id="7" name="TextBox 6">
            <a:extLst>
              <a:ext uri="{FF2B5EF4-FFF2-40B4-BE49-F238E27FC236}">
                <a16:creationId xmlns:a16="http://schemas.microsoft.com/office/drawing/2014/main" id="{19C39316-4331-A749-EA23-D19F700AA6CA}"/>
              </a:ext>
            </a:extLst>
          </p:cNvPr>
          <p:cNvSpPr txBox="1"/>
          <p:nvPr/>
        </p:nvSpPr>
        <p:spPr>
          <a:xfrm>
            <a:off x="6975231" y="5759089"/>
            <a:ext cx="5503176" cy="276999"/>
          </a:xfrm>
          <a:prstGeom prst="rect">
            <a:avLst/>
          </a:prstGeom>
          <a:noFill/>
        </p:spPr>
        <p:txBody>
          <a:bodyPr wrap="square">
            <a:spAutoFit/>
          </a:bodyPr>
          <a:lstStyle/>
          <a:p>
            <a:r>
              <a:rPr lang="en-US" sz="1200" dirty="0">
                <a:solidFill>
                  <a:srgbClr val="502475"/>
                </a:solidFill>
              </a:rPr>
              <a:t>Daily Confirmed COVID-19 Cases in Canada [</a:t>
            </a:r>
            <a:r>
              <a:rPr lang="en-US" sz="1200" dirty="0">
                <a:solidFill>
                  <a:srgbClr val="502475"/>
                </a:solidFill>
                <a:hlinkClick r:id="rId5">
                  <a:extLst>
                    <a:ext uri="{A12FA001-AC4F-418D-AE19-62706E023703}">
                      <ahyp:hlinkClr xmlns:ahyp="http://schemas.microsoft.com/office/drawing/2018/hyperlinkcolor" val="tx"/>
                    </a:ext>
                  </a:extLst>
                </a:hlinkClick>
              </a:rPr>
              <a:t>Reference</a:t>
            </a:r>
            <a:r>
              <a:rPr lang="en-US" sz="1200" dirty="0">
                <a:solidFill>
                  <a:srgbClr val="502475"/>
                </a:solidFill>
              </a:rPr>
              <a:t>]</a:t>
            </a:r>
            <a:endParaRPr lang="en-US" sz="1200" dirty="0"/>
          </a:p>
        </p:txBody>
      </p:sp>
    </p:spTree>
    <p:extLst>
      <p:ext uri="{BB962C8B-B14F-4D97-AF65-F5344CB8AC3E}">
        <p14:creationId xmlns:p14="http://schemas.microsoft.com/office/powerpoint/2010/main" val="13714159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678A0-C5D3-85E3-98C1-D97AE044343D}"/>
              </a:ext>
            </a:extLst>
          </p:cNvPr>
          <p:cNvSpPr txBox="1"/>
          <p:nvPr/>
        </p:nvSpPr>
        <p:spPr>
          <a:xfrm>
            <a:off x="423746" y="1271239"/>
            <a:ext cx="6669781"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Background and Related Work</a:t>
            </a:r>
          </a:p>
        </p:txBody>
      </p:sp>
    </p:spTree>
    <p:extLst>
      <p:ext uri="{BB962C8B-B14F-4D97-AF65-F5344CB8AC3E}">
        <p14:creationId xmlns:p14="http://schemas.microsoft.com/office/powerpoint/2010/main" val="9313428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1" y="0"/>
            <a:ext cx="11909424" cy="707886"/>
          </a:xfrm>
          <a:prstGeom prst="rect">
            <a:avLst/>
          </a:prstGeom>
          <a:noFill/>
        </p:spPr>
        <p:txBody>
          <a:bodyPr wrap="square" rtlCol="0">
            <a:spAutoFit/>
          </a:bodyPr>
          <a:lstStyle/>
          <a:p>
            <a:pPr>
              <a:spcAft>
                <a:spcPts val="1200"/>
              </a:spcAft>
            </a:pPr>
            <a:r>
              <a:rPr lang="en-US" sz="4000" b="1" dirty="0">
                <a:solidFill>
                  <a:srgbClr val="3B1B70"/>
                </a:solidFill>
                <a:latin typeface="Times New Roman" panose="02020603050405020304" pitchFamily="18" charset="0"/>
                <a:cs typeface="Times New Roman" panose="02020603050405020304" pitchFamily="18" charset="0"/>
              </a:rPr>
              <a:t>Previous Prototype</a:t>
            </a:r>
          </a:p>
        </p:txBody>
      </p:sp>
      <p:sp>
        <p:nvSpPr>
          <p:cNvPr id="3" name="TextBox 2">
            <a:extLst>
              <a:ext uri="{FF2B5EF4-FFF2-40B4-BE49-F238E27FC236}">
                <a16:creationId xmlns:a16="http://schemas.microsoft.com/office/drawing/2014/main" id="{33A771AE-9565-3627-BDF0-C1327CBED7BC}"/>
              </a:ext>
            </a:extLst>
          </p:cNvPr>
          <p:cNvSpPr txBox="1"/>
          <p:nvPr/>
        </p:nvSpPr>
        <p:spPr>
          <a:xfrm>
            <a:off x="-145774" y="1029853"/>
            <a:ext cx="5645426" cy="1121249"/>
          </a:xfrm>
          <a:prstGeom prst="rect">
            <a:avLst/>
          </a:prstGeom>
          <a:noFill/>
        </p:spPr>
        <p:txBody>
          <a:bodyPr wrap="square">
            <a:spAutoFit/>
          </a:bodyPr>
          <a:lstStyle/>
          <a:p>
            <a:pPr lvl="1"/>
            <a:r>
              <a:rPr lang="en-CA" sz="2200" dirty="0">
                <a:solidFill>
                  <a:schemeClr val="tx1"/>
                </a:solidFill>
                <a:latin typeface="Times New Roman" panose="02020603050405020304" pitchFamily="18" charset="0"/>
                <a:cs typeface="Times New Roman" panose="02020603050405020304" pitchFamily="18" charset="0"/>
              </a:rPr>
              <a:t>Foundation was developed by </a:t>
            </a:r>
            <a:r>
              <a:rPr lang="en-CA" sz="2200" dirty="0">
                <a:latin typeface="Times New Roman" panose="02020603050405020304" pitchFamily="18" charset="0"/>
                <a:cs typeface="Times New Roman" panose="02020603050405020304" pitchFamily="18" charset="0"/>
              </a:rPr>
              <a:t>three</a:t>
            </a:r>
            <a:r>
              <a:rPr lang="en-CA" sz="2200" dirty="0">
                <a:solidFill>
                  <a:schemeClr val="tx1"/>
                </a:solidFill>
                <a:latin typeface="Times New Roman" panose="02020603050405020304" pitchFamily="18" charset="0"/>
                <a:cs typeface="Times New Roman" panose="02020603050405020304" pitchFamily="18" charset="0"/>
              </a:rPr>
              <a:t> students led by Prof. Anwar Haque </a:t>
            </a:r>
            <a:r>
              <a:rPr lang="en-CA" sz="2200" dirty="0">
                <a:latin typeface="Times New Roman" panose="02020603050405020304" pitchFamily="18" charset="0"/>
                <a:cs typeface="Times New Roman" panose="02020603050405020304" pitchFamily="18" charset="0"/>
              </a:rPr>
              <a:t>(Kwan, 2021; Bhatt, 2021; Lou, 2022) </a:t>
            </a:r>
          </a:p>
        </p:txBody>
      </p:sp>
      <p:grpSp>
        <p:nvGrpSpPr>
          <p:cNvPr id="5" name="Group 4">
            <a:extLst>
              <a:ext uri="{FF2B5EF4-FFF2-40B4-BE49-F238E27FC236}">
                <a16:creationId xmlns:a16="http://schemas.microsoft.com/office/drawing/2014/main" id="{79ADA75F-3250-7BA3-4F33-C55593C63DA5}"/>
              </a:ext>
            </a:extLst>
          </p:cNvPr>
          <p:cNvGrpSpPr/>
          <p:nvPr/>
        </p:nvGrpSpPr>
        <p:grpSpPr>
          <a:xfrm>
            <a:off x="332479" y="2629369"/>
            <a:ext cx="4306957" cy="626295"/>
            <a:chOff x="0" y="3773"/>
            <a:chExt cx="5647169" cy="531455"/>
          </a:xfrm>
        </p:grpSpPr>
        <p:sp>
          <p:nvSpPr>
            <p:cNvPr id="6" name="Rounded Rectangle 5">
              <a:extLst>
                <a:ext uri="{FF2B5EF4-FFF2-40B4-BE49-F238E27FC236}">
                  <a16:creationId xmlns:a16="http://schemas.microsoft.com/office/drawing/2014/main" id="{1749342E-E86A-7C59-EB82-B12FEC2B6D73}"/>
                </a:ext>
              </a:extLst>
            </p:cNvPr>
            <p:cNvSpPr/>
            <p:nvPr/>
          </p:nvSpPr>
          <p:spPr>
            <a:xfrm>
              <a:off x="0" y="3773"/>
              <a:ext cx="5647169" cy="531455"/>
            </a:xfrm>
            <a:prstGeom prst="roundRect">
              <a:avLst/>
            </a:prstGeom>
            <a:solidFill>
              <a:srgbClr val="5E057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ounded Rectangle 4">
              <a:extLst>
                <a:ext uri="{FF2B5EF4-FFF2-40B4-BE49-F238E27FC236}">
                  <a16:creationId xmlns:a16="http://schemas.microsoft.com/office/drawing/2014/main" id="{E3A29D2F-6DDD-E307-ECD0-F513272C1DFA}"/>
                </a:ext>
              </a:extLst>
            </p:cNvPr>
            <p:cNvSpPr txBox="1"/>
            <p:nvPr/>
          </p:nvSpPr>
          <p:spPr>
            <a:xfrm>
              <a:off x="25943" y="29716"/>
              <a:ext cx="5595283" cy="479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b="1" kern="1200" dirty="0">
                  <a:latin typeface="Times New Roman" panose="02020603050405020304" pitchFamily="18" charset="0"/>
                  <a:cs typeface="Times New Roman" panose="02020603050405020304" pitchFamily="18" charset="0"/>
                </a:rPr>
                <a:t>Limitations:</a:t>
              </a:r>
              <a:endParaRPr lang="en-US" sz="2800" kern="1200" dirty="0">
                <a:latin typeface="Times New Roman" panose="02020603050405020304" pitchFamily="18" charset="0"/>
                <a:cs typeface="Times New Roman" panose="02020603050405020304" pitchFamily="18" charset="0"/>
              </a:endParaRPr>
            </a:p>
          </p:txBody>
        </p:sp>
      </p:grpSp>
      <p:pic>
        <p:nvPicPr>
          <p:cNvPr id="8" name="Picture 7">
            <a:extLst>
              <a:ext uri="{FF2B5EF4-FFF2-40B4-BE49-F238E27FC236}">
                <a16:creationId xmlns:a16="http://schemas.microsoft.com/office/drawing/2014/main" id="{1FAE6D3B-7CFB-DB84-7BAF-9399C2A6A048}"/>
              </a:ext>
            </a:extLst>
          </p:cNvPr>
          <p:cNvPicPr>
            <a:picLocks noChangeAspect="1"/>
          </p:cNvPicPr>
          <p:nvPr/>
        </p:nvPicPr>
        <p:blipFill rotWithShape="1">
          <a:blip r:embed="rId3"/>
          <a:srcRect l="34362" t="35992"/>
          <a:stretch/>
        </p:blipFill>
        <p:spPr>
          <a:xfrm>
            <a:off x="7077391" y="769441"/>
            <a:ext cx="4796110" cy="2186420"/>
          </a:xfrm>
          <a:prstGeom prst="rect">
            <a:avLst/>
          </a:prstGeom>
        </p:spPr>
      </p:pic>
      <p:pic>
        <p:nvPicPr>
          <p:cNvPr id="9" name="Picture 8">
            <a:extLst>
              <a:ext uri="{FF2B5EF4-FFF2-40B4-BE49-F238E27FC236}">
                <a16:creationId xmlns:a16="http://schemas.microsoft.com/office/drawing/2014/main" id="{367418FC-8E1B-D61B-F605-7B18BEC7595B}"/>
              </a:ext>
            </a:extLst>
          </p:cNvPr>
          <p:cNvPicPr>
            <a:picLocks noChangeAspect="1"/>
          </p:cNvPicPr>
          <p:nvPr/>
        </p:nvPicPr>
        <p:blipFill>
          <a:blip r:embed="rId4"/>
          <a:stretch>
            <a:fillRect/>
          </a:stretch>
        </p:blipFill>
        <p:spPr>
          <a:xfrm>
            <a:off x="7077389" y="3435842"/>
            <a:ext cx="4796111" cy="2464742"/>
          </a:xfrm>
          <a:prstGeom prst="rect">
            <a:avLst/>
          </a:prstGeom>
        </p:spPr>
      </p:pic>
      <p:sp>
        <p:nvSpPr>
          <p:cNvPr id="12" name="TextBox 11">
            <a:extLst>
              <a:ext uri="{FF2B5EF4-FFF2-40B4-BE49-F238E27FC236}">
                <a16:creationId xmlns:a16="http://schemas.microsoft.com/office/drawing/2014/main" id="{588131C3-4BA5-0450-5AC9-B994B6F4E05C}"/>
              </a:ext>
            </a:extLst>
          </p:cNvPr>
          <p:cNvSpPr txBox="1"/>
          <p:nvPr/>
        </p:nvSpPr>
        <p:spPr>
          <a:xfrm>
            <a:off x="299704" y="3365934"/>
            <a:ext cx="6048087" cy="2523768"/>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Accuracy of Model: </a:t>
            </a:r>
            <a:r>
              <a:rPr lang="en-US" sz="2200" dirty="0">
                <a:latin typeface="Times New Roman" panose="02020603050405020304" pitchFamily="18" charset="0"/>
                <a:cs typeface="Times New Roman" panose="02020603050405020304" pitchFamily="18" charset="0"/>
              </a:rPr>
              <a:t>Less accuracy, due to less real-world historical Covid-19 data.</a:t>
            </a: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Performance: </a:t>
            </a:r>
            <a:r>
              <a:rPr lang="en-US" sz="2200" dirty="0">
                <a:latin typeface="Times New Roman" panose="02020603050405020304" pitchFamily="18" charset="0"/>
                <a:cs typeface="Times New Roman" panose="02020603050405020304" pitchFamily="18" charset="0"/>
              </a:rPr>
              <a:t>Data was stored in CSV Files.</a:t>
            </a: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Economy Aspect:</a:t>
            </a:r>
            <a:r>
              <a:rPr lang="en-CA" sz="2400" dirty="0">
                <a:effectLst/>
                <a:latin typeface="Times New Roman" panose="02020603050405020304" pitchFamily="18" charset="0"/>
                <a:cs typeface="Times New Roman" panose="02020603050405020304" pitchFamily="18" charset="0"/>
              </a:rPr>
              <a:t> Based on </a:t>
            </a:r>
            <a:r>
              <a:rPr lang="en-CA" sz="2400" dirty="0">
                <a:solidFill>
                  <a:schemeClr val="tx1"/>
                </a:solidFill>
                <a:effectLst/>
                <a:latin typeface="Times New Roman" panose="02020603050405020304" pitchFamily="18" charset="0"/>
                <a:cs typeface="Times New Roman" panose="02020603050405020304" pitchFamily="18" charset="0"/>
              </a:rPr>
              <a:t>math formula assumptions.</a:t>
            </a:r>
            <a:endParaRPr lang="en-US"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41627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1" y="0"/>
            <a:ext cx="11909424" cy="707886"/>
          </a:xfrm>
          <a:prstGeom prst="rect">
            <a:avLst/>
          </a:prstGeom>
          <a:noFill/>
        </p:spPr>
        <p:txBody>
          <a:bodyPr wrap="square" rtlCol="0">
            <a:spAutoFit/>
          </a:bodyPr>
          <a:lstStyle/>
          <a:p>
            <a:pPr>
              <a:spcAft>
                <a:spcPts val="1200"/>
              </a:spcAft>
            </a:pPr>
            <a:r>
              <a:rPr lang="en-US" sz="4000" b="1" dirty="0">
                <a:solidFill>
                  <a:srgbClr val="502475"/>
                </a:solidFill>
                <a:latin typeface="Times New Roman" panose="02020603050405020304" pitchFamily="18" charset="0"/>
                <a:cs typeface="Times New Roman" panose="02020603050405020304" pitchFamily="18" charset="0"/>
              </a:rPr>
              <a:t>Related tools in the Field</a:t>
            </a:r>
          </a:p>
        </p:txBody>
      </p:sp>
      <p:pic>
        <p:nvPicPr>
          <p:cNvPr id="5" name="Picture 4" descr="Diagram&#10;&#10;Description automatically generated">
            <a:extLst>
              <a:ext uri="{FF2B5EF4-FFF2-40B4-BE49-F238E27FC236}">
                <a16:creationId xmlns:a16="http://schemas.microsoft.com/office/drawing/2014/main" id="{5E11C068-6010-20B1-3BB0-ADFA01169915}"/>
              </a:ext>
            </a:extLst>
          </p:cNvPr>
          <p:cNvPicPr>
            <a:picLocks noChangeAspect="1"/>
          </p:cNvPicPr>
          <p:nvPr/>
        </p:nvPicPr>
        <p:blipFill>
          <a:blip r:embed="rId3"/>
          <a:stretch>
            <a:fillRect/>
          </a:stretch>
        </p:blipFill>
        <p:spPr>
          <a:xfrm>
            <a:off x="6741271" y="769441"/>
            <a:ext cx="5168154" cy="2363724"/>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3C8539E1-0149-061D-C115-CEB63C5E5DAE}"/>
              </a:ext>
            </a:extLst>
          </p:cNvPr>
          <p:cNvPicPr>
            <a:picLocks noChangeAspect="1"/>
          </p:cNvPicPr>
          <p:nvPr/>
        </p:nvPicPr>
        <p:blipFill>
          <a:blip r:embed="rId4"/>
          <a:stretch>
            <a:fillRect/>
          </a:stretch>
        </p:blipFill>
        <p:spPr>
          <a:xfrm>
            <a:off x="6741270" y="3429000"/>
            <a:ext cx="5450729" cy="2557326"/>
          </a:xfrm>
          <a:prstGeom prst="rect">
            <a:avLst/>
          </a:prstGeom>
        </p:spPr>
      </p:pic>
      <p:sp>
        <p:nvSpPr>
          <p:cNvPr id="13" name="TextBox 12">
            <a:extLst>
              <a:ext uri="{FF2B5EF4-FFF2-40B4-BE49-F238E27FC236}">
                <a16:creationId xmlns:a16="http://schemas.microsoft.com/office/drawing/2014/main" id="{5A7634A7-B1C3-7AC0-B533-79ACD5BD0AFF}"/>
              </a:ext>
            </a:extLst>
          </p:cNvPr>
          <p:cNvSpPr txBox="1"/>
          <p:nvPr/>
        </p:nvSpPr>
        <p:spPr>
          <a:xfrm>
            <a:off x="1" y="4005778"/>
            <a:ext cx="6096000" cy="769441"/>
          </a:xfrm>
          <a:prstGeom prst="rect">
            <a:avLst/>
          </a:prstGeom>
          <a:noFill/>
        </p:spPr>
        <p:txBody>
          <a:bodyPr wrap="square">
            <a:spAutoFit/>
          </a:bodyPr>
          <a:lstStyle/>
          <a:p>
            <a:pPr lvl="1"/>
            <a:r>
              <a:rPr lang="en-CA" sz="2200" dirty="0">
                <a:latin typeface="Times New Roman" panose="02020603050405020304" pitchFamily="18" charset="0"/>
                <a:cs typeface="Times New Roman" panose="02020603050405020304" pitchFamily="18" charset="0"/>
              </a:rPr>
              <a:t>IHME COVID-19 Projections (</a:t>
            </a:r>
            <a:r>
              <a:rPr lang="en-CA" sz="2200" dirty="0">
                <a:effectLst/>
                <a:latin typeface="Times New Roman" panose="02020603050405020304" pitchFamily="18" charset="0"/>
                <a:cs typeface="Times New Roman" panose="02020603050405020304" pitchFamily="18" charset="0"/>
                <a:hlinkClick r:id="rId5"/>
              </a:rPr>
              <a:t>Institute for Health Metrics and Evaluation</a:t>
            </a:r>
            <a:r>
              <a:rPr lang="en-CA" sz="2200" dirty="0">
                <a:latin typeface="Times New Roman" panose="02020603050405020304" pitchFamily="18" charset="0"/>
                <a:cs typeface="Times New Roman" panose="02020603050405020304" pitchFamily="18" charset="0"/>
                <a:hlinkClick r:id="rId5"/>
              </a:rPr>
              <a:t>, 2022</a:t>
            </a:r>
            <a:r>
              <a:rPr lang="en-CA" sz="2200" dirty="0">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4266DB5F-ABE2-C5ED-B5F1-F327156D6153}"/>
              </a:ext>
            </a:extLst>
          </p:cNvPr>
          <p:cNvSpPr txBox="1"/>
          <p:nvPr/>
        </p:nvSpPr>
        <p:spPr>
          <a:xfrm>
            <a:off x="0" y="1467227"/>
            <a:ext cx="5976730" cy="769441"/>
          </a:xfrm>
          <a:prstGeom prst="rect">
            <a:avLst/>
          </a:prstGeom>
          <a:noFill/>
        </p:spPr>
        <p:txBody>
          <a:bodyPr wrap="square">
            <a:spAutoFit/>
          </a:bodyPr>
          <a:lstStyle/>
          <a:p>
            <a:pPr lvl="1"/>
            <a:r>
              <a:rPr lang="en-CA" sz="2200" dirty="0">
                <a:latin typeface="Times New Roman" panose="02020603050405020304" pitchFamily="18" charset="0"/>
                <a:cs typeface="Times New Roman" panose="02020603050405020304" pitchFamily="18" charset="0"/>
              </a:rPr>
              <a:t>My COVID-19 Visit Risk (</a:t>
            </a:r>
            <a:r>
              <a:rPr lang="en-CA" sz="2200" dirty="0">
                <a:latin typeface="Times New Roman" panose="02020603050405020304" pitchFamily="18" charset="0"/>
                <a:cs typeface="Times New Roman" panose="02020603050405020304" pitchFamily="18" charset="0"/>
                <a:hlinkClick r:id="rId6"/>
              </a:rPr>
              <a:t>Ryerson University, 2021-2022</a:t>
            </a:r>
            <a:r>
              <a:rPr lang="en-CA"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56445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50CA3-0E76-4C80-9142-4A565E52CDEF}"/>
              </a:ext>
            </a:extLst>
          </p:cNvPr>
          <p:cNvSpPr txBox="1"/>
          <p:nvPr/>
        </p:nvSpPr>
        <p:spPr>
          <a:xfrm>
            <a:off x="1" y="0"/>
            <a:ext cx="12457042" cy="1323439"/>
          </a:xfrm>
          <a:prstGeom prst="rect">
            <a:avLst/>
          </a:prstGeom>
          <a:noFill/>
        </p:spPr>
        <p:txBody>
          <a:bodyPr wrap="square" rtlCol="0">
            <a:spAutoFit/>
          </a:bodyPr>
          <a:lstStyle/>
          <a:p>
            <a:r>
              <a:rPr lang="en-CA" sz="4000" b="1" dirty="0">
                <a:solidFill>
                  <a:srgbClr val="502475"/>
                </a:solidFill>
                <a:latin typeface="Times New Roman" panose="02020603050405020304" pitchFamily="18" charset="0"/>
                <a:ea typeface="DengXian" panose="02010600030101010101" pitchFamily="2" charset="-122"/>
                <a:cs typeface="Times New Roman" panose="02020603050405020304" pitchFamily="18" charset="0"/>
              </a:rPr>
              <a:t>Effectiveness of Non-pharmaceutical Interventions (NPIs)</a:t>
            </a:r>
            <a:endParaRPr lang="en-CA" sz="4000" dirty="0">
              <a:solidFill>
                <a:srgbClr val="502475"/>
              </a:solidFill>
              <a:latin typeface="Times New Roman" panose="02020603050405020304" pitchFamily="18" charset="0"/>
              <a:ea typeface="DengXian" panose="02010600030101010101" pitchFamily="2" charset="-122"/>
              <a:cs typeface="Times New Roman" panose="02020603050405020304" pitchFamily="18" charset="0"/>
            </a:endParaRPr>
          </a:p>
        </p:txBody>
      </p:sp>
      <p:pic>
        <p:nvPicPr>
          <p:cNvPr id="1026" name="Picture 2" descr="figure 1">
            <a:extLst>
              <a:ext uri="{FF2B5EF4-FFF2-40B4-BE49-F238E27FC236}">
                <a16:creationId xmlns:a16="http://schemas.microsoft.com/office/drawing/2014/main" id="{991632DF-F774-CD05-D4A5-330D5AF9D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522" y="845997"/>
            <a:ext cx="5867960" cy="5166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A092FB-F96F-5044-4CCA-608A3B2924A8}"/>
              </a:ext>
            </a:extLst>
          </p:cNvPr>
          <p:cNvSpPr txBox="1"/>
          <p:nvPr/>
        </p:nvSpPr>
        <p:spPr>
          <a:xfrm>
            <a:off x="0" y="1683026"/>
            <a:ext cx="5549908" cy="4493538"/>
          </a:xfrm>
          <a:prstGeom prst="rect">
            <a:avLst/>
          </a:prstGeom>
          <a:noFill/>
        </p:spPr>
        <p:txBody>
          <a:bodyPr wrap="square">
            <a:spAutoFit/>
          </a:bodyPr>
          <a:lstStyle/>
          <a:p>
            <a:pPr lvl="1"/>
            <a:r>
              <a:rPr lang="en-CA" sz="2200" dirty="0">
                <a:latin typeface="Times New Roman" panose="02020603050405020304" pitchFamily="18" charset="0"/>
                <a:ea typeface="DengXian" panose="02010600030101010101" pitchFamily="2" charset="-122"/>
                <a:cs typeface="Times New Roman" panose="02020603050405020304" pitchFamily="18" charset="0"/>
              </a:rPr>
              <a:t>NPI effectiveness were ranked across 79 different territories (Haug et al., 2020)</a:t>
            </a:r>
          </a:p>
          <a:p>
            <a:pPr lvl="1"/>
            <a:endParaRPr lang="en-CA" sz="2200" dirty="0">
              <a:latin typeface="Times New Roman" panose="02020603050405020304" pitchFamily="18" charset="0"/>
              <a:ea typeface="DengXian" panose="02010600030101010101" pitchFamily="2" charset="-122"/>
              <a:cs typeface="Times New Roman" panose="02020603050405020304" pitchFamily="18" charset="0"/>
            </a:endParaRPr>
          </a:p>
          <a:p>
            <a:pPr lvl="1"/>
            <a:endParaRPr lang="en-CA" sz="2200" dirty="0">
              <a:latin typeface="Times New Roman" panose="02020603050405020304" pitchFamily="18" charset="0"/>
              <a:ea typeface="DengXian" panose="02010600030101010101" pitchFamily="2" charset="-122"/>
              <a:cs typeface="Times New Roman" panose="02020603050405020304" pitchFamily="18" charset="0"/>
            </a:endParaRPr>
          </a:p>
          <a:p>
            <a:pPr lvl="1"/>
            <a:endParaRPr lang="en-CA" sz="2200" dirty="0">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buFont typeface="Arial" panose="020B0604020202020204" pitchFamily="34" charset="0"/>
              <a:buChar char="•"/>
            </a:pPr>
            <a:r>
              <a:rPr lang="en-CA" sz="2200" dirty="0">
                <a:latin typeface="Times New Roman" panose="02020603050405020304" pitchFamily="18" charset="0"/>
                <a:ea typeface="DengXian" panose="02010600030101010101" pitchFamily="2" charset="-122"/>
                <a:cs typeface="Times New Roman" panose="02020603050405020304" pitchFamily="18" charset="0"/>
              </a:rPr>
              <a:t>Small gathering cancellation</a:t>
            </a:r>
          </a:p>
          <a:p>
            <a:pPr marL="800100" lvl="1" indent="-342900">
              <a:buFont typeface="Arial" panose="020B0604020202020204" pitchFamily="34" charset="0"/>
              <a:buChar char="•"/>
            </a:pPr>
            <a:r>
              <a:rPr lang="en-CA" sz="2200" dirty="0">
                <a:latin typeface="Times New Roman" panose="02020603050405020304" pitchFamily="18" charset="0"/>
                <a:ea typeface="DengXian" panose="02010600030101010101" pitchFamily="2" charset="-122"/>
                <a:cs typeface="Times New Roman" panose="02020603050405020304" pitchFamily="18" charset="0"/>
              </a:rPr>
              <a:t>Closure of educational institutions</a:t>
            </a:r>
          </a:p>
          <a:p>
            <a:pPr marL="800100" lvl="1" indent="-342900">
              <a:buFont typeface="Arial" panose="020B0604020202020204" pitchFamily="34" charset="0"/>
              <a:buChar char="•"/>
            </a:pPr>
            <a:r>
              <a:rPr lang="en-CA" sz="2200" dirty="0">
                <a:latin typeface="Times New Roman" panose="02020603050405020304" pitchFamily="18" charset="0"/>
                <a:ea typeface="DengXian" panose="02010600030101010101" pitchFamily="2" charset="-122"/>
                <a:cs typeface="Times New Roman" panose="02020603050405020304" pitchFamily="18" charset="0"/>
              </a:rPr>
              <a:t>Border closures</a:t>
            </a:r>
          </a:p>
          <a:p>
            <a:pPr marL="800100" lvl="1" indent="-342900">
              <a:buFont typeface="Arial" panose="020B0604020202020204" pitchFamily="34" charset="0"/>
              <a:buChar char="•"/>
            </a:pPr>
            <a:r>
              <a:rPr lang="en-CA" sz="2200" dirty="0">
                <a:latin typeface="Times New Roman" panose="02020603050405020304" pitchFamily="18" charset="0"/>
                <a:ea typeface="DengXian" panose="02010600030101010101" pitchFamily="2" charset="-122"/>
                <a:cs typeface="Times New Roman" panose="02020603050405020304" pitchFamily="18" charset="0"/>
              </a:rPr>
              <a:t>Increase Healthcare capacities</a:t>
            </a:r>
          </a:p>
          <a:p>
            <a:pPr marL="800100" lvl="1" indent="-342900">
              <a:buFont typeface="Arial" panose="020B0604020202020204" pitchFamily="34" charset="0"/>
              <a:buChar char="•"/>
            </a:pPr>
            <a:r>
              <a:rPr lang="en-CA" sz="2200" dirty="0">
                <a:latin typeface="Times New Roman" panose="02020603050405020304" pitchFamily="18" charset="0"/>
                <a:ea typeface="DengXian" panose="02010600030101010101" pitchFamily="2" charset="-122"/>
                <a:cs typeface="Times New Roman" panose="02020603050405020304" pitchFamily="18" charset="0"/>
              </a:rPr>
              <a:t>Individual movement restrictions</a:t>
            </a:r>
          </a:p>
          <a:p>
            <a:pPr marL="800100" lvl="1" indent="-342900">
              <a:buFont typeface="Arial" panose="020B0604020202020204" pitchFamily="34" charset="0"/>
              <a:buChar char="•"/>
            </a:pPr>
            <a:r>
              <a:rPr lang="en-CA" sz="2200" dirty="0">
                <a:latin typeface="Times New Roman" panose="02020603050405020304" pitchFamily="18" charset="0"/>
                <a:ea typeface="DengXian" panose="02010600030101010101" pitchFamily="2" charset="-122"/>
                <a:cs typeface="Times New Roman" panose="02020603050405020304" pitchFamily="18" charset="0"/>
              </a:rPr>
              <a:t>National Lockdown</a:t>
            </a:r>
          </a:p>
          <a:p>
            <a:pPr marL="800100" lvl="1" indent="-342900">
              <a:buFont typeface="Arial" panose="020B0604020202020204" pitchFamily="34" charset="0"/>
              <a:buChar char="•"/>
            </a:pPr>
            <a:endParaRPr lang="en-CA" sz="2200" dirty="0">
              <a:latin typeface="Times New Roman" panose="02020603050405020304" pitchFamily="18" charset="0"/>
              <a:ea typeface="DengXian" panose="02010600030101010101" pitchFamily="2" charset="-122"/>
              <a:cs typeface="Times New Roman" panose="02020603050405020304" pitchFamily="18" charset="0"/>
            </a:endParaRPr>
          </a:p>
          <a:p>
            <a:pPr marL="800100" lvl="1" indent="-342900">
              <a:buFont typeface="Arial" panose="020B0604020202020204" pitchFamily="34" charset="0"/>
              <a:buChar char="•"/>
            </a:pPr>
            <a:endParaRPr lang="en-CA" sz="2200" b="1" dirty="0">
              <a:latin typeface="Times New Roman" panose="02020603050405020304" pitchFamily="18" charset="0"/>
              <a:ea typeface="DengXian" panose="02010600030101010101" pitchFamily="2" charset="-122"/>
              <a:cs typeface="Times New Roman" panose="02020603050405020304" pitchFamily="18" charset="0"/>
            </a:endParaRPr>
          </a:p>
        </p:txBody>
      </p:sp>
      <p:grpSp>
        <p:nvGrpSpPr>
          <p:cNvPr id="11" name="Group 10">
            <a:extLst>
              <a:ext uri="{FF2B5EF4-FFF2-40B4-BE49-F238E27FC236}">
                <a16:creationId xmlns:a16="http://schemas.microsoft.com/office/drawing/2014/main" id="{C8DE17D5-D327-8423-3BF6-50A8808AD9B6}"/>
              </a:ext>
            </a:extLst>
          </p:cNvPr>
          <p:cNvGrpSpPr/>
          <p:nvPr/>
        </p:nvGrpSpPr>
        <p:grpSpPr>
          <a:xfrm>
            <a:off x="332479" y="2629369"/>
            <a:ext cx="4941886" cy="564405"/>
            <a:chOff x="0" y="3773"/>
            <a:chExt cx="5647169" cy="531455"/>
          </a:xfrm>
        </p:grpSpPr>
        <p:sp>
          <p:nvSpPr>
            <p:cNvPr id="12" name="Rounded Rectangle 11">
              <a:extLst>
                <a:ext uri="{FF2B5EF4-FFF2-40B4-BE49-F238E27FC236}">
                  <a16:creationId xmlns:a16="http://schemas.microsoft.com/office/drawing/2014/main" id="{9EBE8C48-503B-CA93-5DE2-D0D9BC58BEB7}"/>
                </a:ext>
              </a:extLst>
            </p:cNvPr>
            <p:cNvSpPr/>
            <p:nvPr/>
          </p:nvSpPr>
          <p:spPr>
            <a:xfrm>
              <a:off x="0" y="3773"/>
              <a:ext cx="5647169" cy="531455"/>
            </a:xfrm>
            <a:prstGeom prst="roundRect">
              <a:avLst/>
            </a:prstGeom>
            <a:solidFill>
              <a:srgbClr val="5E057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3E38D5C5-6713-FEEA-465C-D1E54C6DCB9C}"/>
                </a:ext>
              </a:extLst>
            </p:cNvPr>
            <p:cNvSpPr txBox="1"/>
            <p:nvPr/>
          </p:nvSpPr>
          <p:spPr>
            <a:xfrm>
              <a:off x="25942" y="55659"/>
              <a:ext cx="5595283" cy="479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b="1" kern="1200" dirty="0">
                  <a:latin typeface="Times New Roman" panose="02020603050405020304" pitchFamily="18" charset="0"/>
                  <a:cs typeface="Times New Roman" panose="02020603050405020304" pitchFamily="18" charset="0"/>
                </a:rPr>
                <a:t>Six most effective NPIs:</a:t>
              </a:r>
              <a:endParaRPr lang="en-US" sz="28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48379351"/>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TotalTime>
  <Words>1050</Words>
  <Application>Microsoft Macintosh PowerPoint</Application>
  <PresentationFormat>Widescreen</PresentationFormat>
  <Paragraphs>200</Paragraphs>
  <Slides>36</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Avenir Next</vt:lpstr>
      <vt:lpstr>Calibri</vt:lpstr>
      <vt:lpstr>Calibri Light</vt:lpstr>
      <vt:lpstr>Courier New</vt:lpstr>
      <vt:lpstr>Helvetica</vt:lpstr>
      <vt:lpstr>Noto Sans</vt:lpstr>
      <vt:lpstr>Roboto</vt:lpstr>
      <vt:lpstr>source-serif-pro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Piyush Adya</cp:lastModifiedBy>
  <cp:revision>16</cp:revision>
  <dcterms:modified xsi:type="dcterms:W3CDTF">2022-12-20T18:10:48Z</dcterms:modified>
</cp:coreProperties>
</file>